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notesSlides/notesSlide1.xml" ContentType="application/vnd.openxmlformats-officedocument.presentationml.notesSlide+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notesSlides/notesSlide2.xml" ContentType="application/vnd.openxmlformats-officedocument.presentationml.notesSlide+xml"/>
  <Override PartName="/ppt/ink/ink23.xml" ContentType="application/inkml+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ink/ink24.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6"/>
  </p:notesMasterIdLst>
  <p:sldIdLst>
    <p:sldId id="264" r:id="rId2"/>
    <p:sldId id="421" r:id="rId3"/>
    <p:sldId id="422" r:id="rId4"/>
    <p:sldId id="424" r:id="rId5"/>
    <p:sldId id="425" r:id="rId6"/>
    <p:sldId id="423" r:id="rId7"/>
    <p:sldId id="426" r:id="rId8"/>
    <p:sldId id="427" r:id="rId9"/>
    <p:sldId id="428" r:id="rId10"/>
    <p:sldId id="429" r:id="rId11"/>
    <p:sldId id="430" r:id="rId12"/>
    <p:sldId id="431" r:id="rId13"/>
    <p:sldId id="432" r:id="rId14"/>
    <p:sldId id="433" r:id="rId15"/>
    <p:sldId id="434" r:id="rId16"/>
    <p:sldId id="435" r:id="rId17"/>
    <p:sldId id="436" r:id="rId18"/>
    <p:sldId id="437" r:id="rId19"/>
    <p:sldId id="438" r:id="rId20"/>
    <p:sldId id="440" r:id="rId21"/>
    <p:sldId id="441" r:id="rId22"/>
    <p:sldId id="442" r:id="rId23"/>
    <p:sldId id="443" r:id="rId24"/>
    <p:sldId id="444" r:id="rId25"/>
    <p:sldId id="404" r:id="rId26"/>
    <p:sldId id="384" r:id="rId27"/>
    <p:sldId id="387" r:id="rId28"/>
    <p:sldId id="383" r:id="rId29"/>
    <p:sldId id="391" r:id="rId30"/>
    <p:sldId id="392" r:id="rId31"/>
    <p:sldId id="394" r:id="rId32"/>
    <p:sldId id="393" r:id="rId33"/>
    <p:sldId id="386" r:id="rId34"/>
    <p:sldId id="389" r:id="rId35"/>
    <p:sldId id="390" r:id="rId36"/>
    <p:sldId id="395" r:id="rId37"/>
    <p:sldId id="396" r:id="rId38"/>
    <p:sldId id="397" r:id="rId39"/>
    <p:sldId id="398" r:id="rId40"/>
    <p:sldId id="399" r:id="rId41"/>
    <p:sldId id="400" r:id="rId42"/>
    <p:sldId id="401" r:id="rId43"/>
    <p:sldId id="403" r:id="rId44"/>
    <p:sldId id="388" r:id="rId4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1" initials="Y" lastIdx="1" clrIdx="0">
    <p:extLst>
      <p:ext uri="{19B8F6BF-5375-455C-9EA6-DF929625EA0E}">
        <p15:presenceInfo xmlns:p15="http://schemas.microsoft.com/office/powerpoint/2012/main" userId="1"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D47A1"/>
    <a:srgbClr val="02429B"/>
    <a:srgbClr val="0070C0"/>
    <a:srgbClr val="003B94"/>
    <a:srgbClr val="1565C0"/>
    <a:srgbClr val="015C91"/>
    <a:srgbClr val="00449D"/>
    <a:srgbClr val="044399"/>
    <a:srgbClr val="004194"/>
    <a:srgbClr val="F4433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354" autoAdjust="0"/>
    <p:restoredTop sz="97479" autoAdjust="0"/>
  </p:normalViewPr>
  <p:slideViewPr>
    <p:cSldViewPr snapToGrid="0">
      <p:cViewPr varScale="1">
        <p:scale>
          <a:sx n="110" d="100"/>
          <a:sy n="110" d="100"/>
        </p:scale>
        <p:origin x="1602" y="102"/>
      </p:cViewPr>
      <p:guideLst/>
    </p:cSldViewPr>
  </p:slideViewPr>
  <p:outlineViewPr>
    <p:cViewPr>
      <p:scale>
        <a:sx n="33" d="100"/>
        <a:sy n="33" d="100"/>
      </p:scale>
      <p:origin x="0" y="0"/>
    </p:cViewPr>
  </p:outlin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commentAuthors" Target="commentAuthors.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ink/ink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113.3877" units="1/cm"/>
          <inkml:channelProperty channel="Y" name="resolution" value="1979.87915" units="1/cm"/>
          <inkml:channelProperty channel="F" name="resolution" value="11.375" units="1/deg"/>
          <inkml:channelProperty channel="T" name="resolution" value="1" units="1/dev"/>
        </inkml:channelProperties>
      </inkml:inkSource>
      <inkml:timestamp xml:id="ts0" timeString="2023-06-06T02:46:09.099"/>
    </inkml:context>
    <inkml:brush xml:id="br0">
      <inkml:brushProperty name="width" value="0.05292" units="cm"/>
      <inkml:brushProperty name="height" value="0.05292" units="cm"/>
      <inkml:brushProperty name="color" value="#FF0000"/>
    </inkml:brush>
  </inkml:definitions>
  <inkml:trace contextRef="#ctx0" brushRef="#br0">21891 3491 1748 0,'0'0'89'16,"0"0"6"-16,0 0 10 0,0 0 7 0,0 0-15 0,0 0-35 0,0 0-24 15,0 0-10-15,0 0-3 0,0 0 0 16,0 0 7-16,0 0 3 0,19 7 7 0,-7-6 4 0,6 0 2 16,0 0 0-16,4 0-3 0,1 0 1 0,2 1-10 15,3-1-4-15,5-1-1 0,4 0-2 0,5 0-2 16,4 0 1-16,7 0-1 0,2 0 1 0,2 0 0 16,2 3-1-16,0 1 0 0,-3 0-1 0,0 2-2 15,-2-1-4-15,-5 2 0 0,-5 0-5 0,-3-3 0 31,-1 3-3-31,-3-1 1 0,0-2 0 0,-1 0-1 16,-3 0-1-16,6 0-7 0,-6-1-3 0,4 0 2 16,-4 0-1-16,1-2 5 0,-3 1-1 15,-4 0-2-15,1 0 2 0,-8-1-1 0,1 2 0 16,-2-2 0-16,-6 1-1 0,0 0 0 0,-6-1-2 16,1-1 4-16,-5 2-3 0,0-2 1 15,0 0-1-15,-3 0 1 0,0 0 0 0,0 0 1 0,0 0-4 16,0 0-1-16,0 0-8 0,0 0-16 15,0 0-30-15,0-3-52 0,0-1-83 0,-3 0-126 16,0 0-318-16,1 0-893 0</inkml:trace>
  <inkml:trace contextRef="#ctx0" brushRef="#br0" timeOffset="1137.41">2695 4252 1137 0,'0'0'186'0,"0"0"3"0,0 0 10 0,0 0 6 16,0 0-21-1,0 0-53-15,0 0-51 0,0 0-30 0,0 0-17 16,0 0-10-16,0 0-4 0,0 0-8 16,-14 0-3-16,16 0 2 0,4 0 5 0,1 0 4 15,3 0 1-15,5 0-1 0,-1 0-3 0,5 0 0 16,-1 0 2-16,3 0 0 0,2 0 3 0,-1 0-3 15,6 0 4-15,1 0 3 0,1 0 0 0,1 0-4 16,1 0 0-16,0 0-3 0,3 0-3 16,-2 0 0-16,-1 0 0 0,2 0-3 0,3 0 0 0,-3 0 3 0,4 0 0 15,1 0-2-15,2 0 0 0,0 0-1 16,1 0-1-16,5 0 0 0,-4-4-2 0,5 2 0 16,-4-2-3-16,5-1 0 0,-1 2-2 0,3-2 2 15,1-2 0-15,2-1-3 0,-3 2 1 0,5 0-2 16,-4-2 0-16,-2 1 1 0,-3 0 2 15,-1 2-2-15,-3-1 0 0,-3 0-1 0,-3 2 2 0,-2-2 0 16,2 1-1-16,-3 0 1 0,-2-1-3 0,4 3 2 16,-3-2 1-16,-2 0-1 0,0 0 5 15,-1 0-2-15,1 2 0 0,-2-2-1 0,-1 1 1 16,-4 1-3-16,-2-1-1 0,-2 2-1 0,-2 0 1 16,-7 0-1-16,-1 2 0 0,-2 0 1 0,-3 0-1 15,1 0 1-15,-4 0-2 0,0 0 1 0,3 0-1 16,-3 0-2-16,-1 0 2 0,2 0 0 0,-1 0-1 31,-2-1-4-31,1 1-13 0,-1-1-37 0,0 0-85 16,0 0-154-16,0 0-319 0,0 1-891 0</inkml:trace>
  <inkml:trace contextRef="#ctx0" brushRef="#br0" timeOffset="3775.34">1961 5016 883 0,'0'0'232'0,"0"0"5"16,0 0 27-16,0 0-20 0,0 0-41 0,0 0-44 15,0 0-27-15,0 0-15 0,0 0-16 0,0 0-17 16,0 0-22-16,0 0-18 0,-15 0-13 0,15 0-9 16,0 0-3-16,0 0-5 0,0 1-8 0,0-1-4 15,0 0-3-15,0 1 0 0,4 2 5 0,-1-1 5 16,3 0 2-16,-2 0 3 0,4 0 0 16,-2 0 1-16,2-1-1 0,0 1 2 0,1-1 0 0,1 1 0 15,0 0 1-15,-1-1 0 0,0 0 1 0,0 1-5 16,2 0 2-16,-1-1 0 0,3 0 2 0,-1 0 3 15,5-1-1-15,-2 0 0 0,4 0-1 0,-1 0-3 16,3 0-2-16,1 0 1 0,4-2-2 16,-3-1-2-16,4 1 0 0,-2-2-2 0,3 2 0 15,-3 1 0-15,3-3-2 0,-4 3-2 0,1-1-1 0,-2 0-1 16,3 1 0 0,-3 0 0-16,-1 0 0 0,0 0 0 15,3 0 1-15,-3-1 2 0,-1 1 0 0,0 0-1 16,0-1-1-16,0 1-1 0,4-2 0 0,-1 1 3 15,3-2 3-15,-1-1 0 0,3 1-1 0,1-2-1 16,-1 2-1-16,3-1-1 0,-3 1-1 0,2-1-1 16,-3 2-3-16,-3 1 2 0,1-1 0 0,-3 3-1 15,-3-1-1-15,1 1 2 0,-1 0 0 0,0 0-1 16,1 0 1-16,1 0 0 0,3 0-1 0,-2 0 2 16,0 0-1-16,3 0 0 0,-2 0 1 15,-2 0-2-15,4 0 1 0,-4-1-2 0,-1 1 2 16,0-1-1-16,1 1 1 0,2 0-1 0,-2 0-1 15,-1-1 1-15,1 1 0 0,-1-2-1 16,1 1 2-16,3 0 0 0,-2-1-2 0,4 1 4 16,-3-2 0-16,-1 1-1 0,4 1-1 0,-5-2-1 15,3 1-1-15,-4 0 2 0,1-1 0 0,0 2 1 0,-1-2 1 16,-1 2 0-16,1-1-1 0,-2-1-3 16,2 1 2-16,0 1 0 0,-2-2-1 0,0 3 1 15,-1-2-1-15,-4 2 0 0,4-1 0 0,-4 0 0 0,3-1 1 16,-3 2 0-16,5-1-1 0,-2-1 2 15,2 0-2-15,-3 0 2 0,3 0-2 0,1 0 4 0,-3 1-3 16,-1 1 0-16,1-2 0 0,-3 1 1 0,1 0 0 0,-2 0 0 16,3-1-1-16,-2 1-2 0,-3 0 1 15,5 0 1-15,-4 0-1 0,-1-1 1 0,0 1-1 16,-2 0 2-16,0 0-2 0,0 0 1 0,-4 1 0 16,3-1-2-16,-2 1 2 0,-1 0-3 0,-3 0 4 15,5 0-1-15,-5 0 1 0,3 0-3 16,-3 0 2-16,0 0-1 0,-2 0 1 15,1 0 0-15,0 0-1 0,0 0 0 0,-1 0 0 16,0 0 2-16,3 0-2 0,-3 0 0 0,0 0 1 16,0 0 0-16,0 0 1 0,0 0-2 0,0 0 2 15,0 0-8-15,0 0 7 0,1 0 2 0,-1 0-1 16,0 0 2-16,0 0-2 0,0 0 0 16,0 0 1-16,0 0 2 0,0 0 1 0,0 0-2 15,0 0 1-15,0 0 1 0,0 0-2 0,0 0 1 16,0 0-1-16,0 0 1 0,0 0-3 0,0-2 0 15,0 2-2-15,0 0-4 0,0 0-12 16,-1-1-20-16,-4 1-29 0,2-1-54 0,-5 0-82 16,-4 0-137-16,3 1-275 0,0 0-924 0</inkml:trace>
  <inkml:trace contextRef="#ctx0" brushRef="#br0" timeOffset="108232.21">17084 8287 498 0,'0'0'89'16,"0"0"5"-16,0 0 27 0,0 0 21 0,0 0 9 15,0 0 7-15,0 0 6 0,0 0 17 0,0 0-1 16,0 0-18-16,0 0-14 0,0 0-36 0,-21-12-19 16,21 12-13-16,0 0-11 0,0 0-9 15,0 0-10-15,0 0-7 0,0 0-8 0,0 0-3 16,0 0-7-16,0 0-7 0,0 0-7 0,0 0-4 15,0 0-3-15,1 0-4 0,2 0 2 0,1 0 1 16,-1 2 1-16,4 0 7 0,-3 1 0 0,5 0 1 16,0 1 3-16,1 0 0 0,0-1 3 0,-1 2-5 0,2-2 0 15,-2 2-3-15,-1-1-3 0,4 0 2 16,-1 1-3-16,0-2-2 0,1 1 1 0,4 0-1 16,-1 1 0-16,4 0 1 0,2-2 1 0,6 1 2 15,1-1 1-15,7-2-1 0,1 2 0 0,2-1 0 16,4 0-1-16,3 0-3 0,-1 0 3 0,2 1-2 15,-1-1 1-15,3 0 0 0,2 2-1 0,0-2-1 16,1 2 1-16,2-1 3 0,0 2 1 0,-1-2 0 16,4 1 6-16,-1-1-2 0,2 0 5 15,-1 0-2-15,1-1-2 0,-4-1-4 0,3 1-2 16,-4 0 1-16,-1 0-2 0,0-1 0 0,0 0-2 16,-2 1 0-16,-2-1-3 0,0 1 0 15,-2-2-1-15,-1 3-2 0,-3-1 2 0,0 1 1 16,-5-1 0-16,1 1-1 0,-5-1 1 0,-1 0 1 15,-1 2-3-15,-2-2 1 0,-3 0-1 0,3 1 2 16,-4-1 0-16,1 0 2 0,-2 0-2 16,3-1-2-16,-4 0 2 0,-2 0 0 0,0 0-2 0,-6 0-2 31,2 1 0-31,-5-1 1 0,-1 0 3 0,-5-1-1 16,2 0 0-16,-5 1-1 0,3-1 0 0,-4 0 0 15,1 0 0-15,-1 0-4 0,-1 0-7 16,2-1-22-16,2-3-48 0,-2 0-79 0,0-3-156 15,-1 2-267-15,-1 0-905 0</inkml:trace>
  <inkml:trace contextRef="#ctx0" brushRef="#br0" timeOffset="108870.28">21004 8363 768 0,'0'0'152'0,"0"0"6"0,0 0-2 0,0 0-21 15,0 0-26-15,0 0-4 0,0 0 18 0,0 0 21 16,0 0 14 0,0 0-11-16,0 0-20 0,0 0-20 0,0 0-15 0,138 34-15 0,-101-28-9 0,5-1-6 15,4 0-10-15,0-1-4 0,3 1-5 0,1-1-6 16,4 1-3-16,2-1-4 0,4-2-1 16,4 1-1-16,4-1-2 0,6 0-6 0,1 0-4 15,6-1-2-15,2 1-1 0,1 0 0 0,1 0-2 16,-1 1 0-16,-4 0-3 0,-2 2 1 0,-5-1-3 15,-6 0 1-15,-6 1-1 0,-6 0 1 0,-5 0 0 16,-10 0-1-16,-8-2 0 0,-7 0-1 16,-6 0-1-16,-3 0 0 0,-6-1-2 0,-3 0 1 15,-1 1-1-15,-1-1 0 0,-1-1-1 0,0 2-2 16,-2-1 2-16,1-1-4 0,-1 0 2 0,2 2 0 16,1-3-1-16,-4 1 0 0,3 0-1 0,1-1-4 15,-1 1-8-15,1-1-19 0,-2 0-31 0,5 0-43 16,-3 0-70-16,0 0-120 0,-3-1-207 31,1 0-954-31</inkml:trace>
  <inkml:trace contextRef="#ctx0" brushRef="#br0" timeOffset="110281.72">3032 9133 624 0,'0'0'126'0,"0"0"10"16,0 0 38-16,0 0 32 0,0 0-3 0,0 0-46 16,0 0-41-16,0 0-37 0,0 0-26 0,0 0-21 15,0 0-11-15,0 0 0 0,-11 6 14 0,15-5 15 16,-2 2 14-16,-1-2 2 0,3 1-4 15,0-1-8-15,-2 2-6 0,-1-2-5 0,1 1-7 16,2 0-4-16,0 0-5 0,0 1 1 0,1-1 0 16,1 0-1-16,0-1 2 0,3 2 0 15,0-1 1-15,1-1-3 0,0 0 0 0,0-1-3 16,2 2-6-16,-2-2 1 0,2 0-3 0,4 0-2 16,-4 0-3-16,5 0-2 0,-3 1-3 15,3 0-1-15,-3 0-1 0,4 1-3 0,-3 0 2 0,3-1 0 16,2 0 1-16,0-1 2 0,3 0 3 0,4 0 2 15,1-2 1-15,3-3 2 0,0-2-3 0,2 1 0 0,-1-1-3 16,0 2-2-16,3-1-3 0,-3 1 2 0,0 1-2 16,1-1 2-16,4 1 0 0,-5 2-3 15,0 1 2-15,3-1 2 0,-3 2-1 0,1 0 3 16,0-1-1-16,4-2-1 0,0 2-2 0,-2-1 0 16,5-2-1-16,0 1 0 0,1 0 0 0,1-3 1 15,3 0 1-15,-1 1-2 0,-2-2 1 16,-1 1-2-16,-1 1 1 0,-1 0 0 0,0 2-3 31,-1-1 4-31,0 0 1 0,2 0 1 0,-1 2 2 16,3-2-1-16,-1 2 0 0,-1-2 0 0,2 1 0 15,0-1-1-15,4-1 2 0,-1 1-3 0,2-1 3 0,2-1-3 0,-4 1-1 0,5-1 2 32,0 0-1-32,-1 1-1 0,0 1-4 0,-4 0 1 15,3 0-2-15,-5 1 3 0,0 0-1 0,0 2 0 0,-1 0 2 0,-3 0-2 16,1 1 3-16,-3 0-2 0,4 0 0 15,-4 0 1-15,-2 0-2 0,2 0 3 0,-3 0-1 0,3 0 2 16,0 0-1-16,0-1 2 0,1-1 0 16,-1 1-3-16,-1-1 3 0,4 0-4 0,-4-1 2 15,0 0 0-15,1 0-3 16,-3 1 1-16,0-2 0 0,1 1 2 0,-1 0 0 16,-1-1 0-16,0 1-2 0,-1-1 2 15,-2 0 0-15,-3-1-1 0,-1 2 0 0,-3-2-1 16,-1 1 2-16,-1-1-3 0,-2 2 0 0,-1-2-1 0,-2 1 2 15,-2 2-1-15,-1 0-2 0,-2-1 1 16,-1 2-2-16,-3 0-4 0,0 1-12 0,0 0-33 16,-2 0-64-16,-1 0-104 0,1 2-227 0,-3 1-196 15,1-1-826-15</inkml:trace>
  <inkml:trace contextRef="#ctx0" brushRef="#br0" timeOffset="111311.1">8413 9252 539 0,'0'0'151'0,"0"0"14"15,0 0 44-15,0 0 37 0,0 0 12 0,0 0-42 16,0 0-31-16,0 0-41 0,0 0-33 0,0 0-24 0,0 0-19 16,0 0-14-16,0 0-14 0,-2 3-12 0,2-2-9 15,0-1-7-15,0 0-5 0,0 0 0 0,2 0 1 16,-1 1 5-16,0 0 6 0,4 1 5 0,-1-1 4 16,0 2 3-16,3-2 1 0,2 0 0 0,2 0-3 15,0 0-3-15,0-1-4 0,4 1-5 0,-1-1-4 16,3 1-2-16,-3 0-2 0,3 0-3 0,-3 2-2 15,2 0 2-15,-2 0-4 0,-1 0 3 16,0 1-3-16,1 1 0 0,-2-1 0 16,3-1-1-16,1 1 2 0,3-2 2 0,-1 0 3 0,3 0-1 15,1-1 2-15,2 0-2 0,2-1 0 16,3 1-1-16,-1-1 3 0,5 0-1 0,-2 0-2 16,1 1 0-16,-1-1-2 0,0 1 0 0,1 1 0 15,0 0-2-15,0-1 1 0,1 0 0 0,-1 2-1 16,-1-2 2-16,1-1-3 0,5 1 1 0,-4 1 0 15,5-2-1-15,0 0 2 0,3 0 1 16,2 0-1-16,-1 0 0 0,4 0 1 0,0-2-2 0,3 1 1 16,0-2 0-16,0 2 0 0,-1 0-2 0,0 0-1 15,-3 1 0-15,1 0 2 0,-2 0-1 0,1 0 1 16,-1 0-1-16,0 0 0 0,3 0 2 31,-1 0-2-31,0 0 2 0,2 0-1 0,1 0 0 16,1 0 4-16,4 0-1 0,0-1 1 0,4 0 0 15,-1-2-1-15,2 0-1 0,1 0-2 0,0 1 1 16,1-1-1-16,-2 0 0 0,-5 1 0 16,2 1 0-16,-4 1 1 0,-2-2-1 0,-3 2 3 15,1-1-2-15,-4 1-1 0,2-1 0 0,-4 1 1 16,1-1-2-16,2-1 2 0,-3 1 1 0,0-1-1 16,-1-1 4-16,2 2-1 0,-3-1 0 0,0 0 0 15,0 1 2-15,-3-2 0 0,-3 2 2 0,-1-2 0 16,1 1-3-16,-7 1 1 0,0-1-2 0,-5 0 0 15,-3 1-1-15,0-2-1 0,-7 3 0 16,-1 0 2-16,-1-2 1 0,-4 1-2 0,-3 1-1 16,-1 0 0-16,-1 0 2 0,-1-1-1 0,0 1 0 15,0 0-2-15,0 0-4 0,0-1-4 0,0 1-18 16,0-2-37-16,0 2-68 0,0 0-104 0,0 0-239 16,0 0-1045-16</inkml:trace>
  <inkml:trace contextRef="#ctx0" brushRef="#br0" timeOffset="113437.38">15538 9140 459 0,'0'0'160'0,"0"0"-36"0,0 0 27 0,0 0 16 16,0 0 7-16,0 0 4 0,0 0-15 0,0 0-7 15,0 0-17-15,0 0-22 0,0 0-23 0,0 0-15 16,0 0-16-16,0 0-14 0,0-4-11 0,0 4-12 15,0 2-8-15,0 0-4 0,0 3-1 0,0 2 8 16,0 1 7-16,0 2 6 0,0 1 0 0,0 0 3 16,0 1-2-16,0-1-3 0,0 0-1 15,0 2-1-15,0 0-3 0,0 0-2 0,0-2-3 0,0 1-5 16,1-2-2-16,2-1-3 0,4-1-2 0,-2-1 0 16,4-1 2-16,2-2 2 0,1-1 2 15,4-3 1-15,3 0 1 0,2-2-6 0,4-3 2 16,0-3-6-16,2-1 0 0,0-3-1 0,0 0-2 15,0 0-1 1,-1 0 0-16,-1 0-1 0,-2 1-1 0,-3 1 2 0,0 1-2 16,-5 2 1-16,-2 1-1 0,-1 3-1 0,-5-1 1 15,0 3 1-15,-2 0 1 0,0 1-2 0,0 0 0 16,-1 0-3-16,3 0 3 0,-2 2 0 16,3 2 0-16,0 1 3 0,0 2-2 0,2 1 2 15,2 2 0-15,-2-1-3 0,2 0 2 0,-1 2 2 16,2-1 3-16,4-1 6 0,2 1 0 15,2-2 3-15,1 1-2 0,7-5 0 0,1 1-4 16,1-3-2-16,4-2-1 0,2 0-4 0,4 0-2 16,-1-1-2-16,0-4-1 0,2 2 1 0,0-3 2 15,-2 1-1-15,1 1 1 0,-2-3-1 0,0 2-3 16,-3 1 3-16,1-1-1 0,-1 1 1 16,-1 0 2-16,-3 1-1 0,1-1-1 0,1 1 0 15,-1 1-1-15,-1 1 1 0,2-1 0 0,0 2 0 16,-3 0 1-16,3 0-3 0,-1 0 0 15,0 0 0-15,-1 0 1 0,0 0 0 0,-1 3-2 0,0-1 0 16,-2 1 1-16,1 2-1 0,-4-1-1 16,0 1 1-16,3-1 0 0,2 1-1 0,0 0 4 15,3-1-1-15,3-2 0 0,2 0 0 0,1-2 1 16,2 0-2-16,0 0 0 0,-1-4 2 0,3-2-4 16,-1-3 4-16,1 1-4 0,-2-2 4 0,4-1-2 15,-1 0 2-15,1-2-1 0,-1 2-1 0,2 0 2 16,-3-2-1-16,-3 5 0 0,-2-2-1 0,-1 2 0 15,-5 2 2-15,-2 2 0 0,-2 2 1 16,-5 2-2-16,3 0-1 0,-4 0-2 0,-1 4 0 16,2 1 2-16,-7 2-2 0,3-1 1 0,-1-1 1 15,3 3 1-15,3-3-1 0,-1 0 2 16,3-1 0-16,-3 0-2 0,5-2 1 0,-2-1 1 16,-2-1-1-16,2 0 0 0,-2 0 1 0,1 0-2 15,2-1 1-15,-3-1 0 0,4-2 1 0,0 1 0 16,0-2-1-16,-1 2 1 0,2 0 0 0,4-1 0 15,-2 3 0-15,0 0-1 0,0 1 0 0,-2 0-1 16,0 2-1-16,-2 3 0 0,-3-1-1 0,1 1 0 16,-3-1 1-16,5 1 2 0,-2-1-1 15,4 1 2-15,5-1-5 0,-1-1 4 0,7-1-1 16,1-1 2-16,6-1-2 0,1 0 0 16,3 0 0-16,0-1 0 0,-1-1 2 0,2-1-3 15,-3 1 2-15,-2 0-4 0,-4 0 2 0,0 0 3 16,-7 2-2-16,-1 0 0 0,-4 0 1 0,-4 5-1 15,-4 0 0-15,-3 1 1 0,-1 2-3 0,0 0 2 16,-1 0 0-16,2 1 0 0,1 0 1 16,7 0-2-16,2 0 1 0,1-1 0 0,7 1 1 0,1-2 0 15,1 0 0-15,0-3 0 0,1 0 1 0,3-1-4 16,-5-1 2-16,-1-1 0 0,-2-1 3 0,0 0-4 16,-3 0 2-16,0 0-2 0,-1 0 1 0,-2-1 2 15,-1-1-2-15,0-1 1 0,-1 2-1 0,1 0 2 16,1-2-2-16,-1 2 1 0,0 1 0 15,-2 0-1-15,1 0 2 0,-3 0-1 0,1 0 0 16,-1 0-1-16,-2 1-1 0,2 0 0 0,-2 2 0 16,-2-2 1-16,1 2-2 0,1-1 1 15,-1 0 0-15,1 0 0 0,3 0 1 0,2-1 0 16,1-1 0-16,2 0 0 0,2 0 0 0,2 0-1 16,0 0-3-16,2-2 3 0,2-2 1 15,3 0-1-15,0 0 1 0,0-1-1 0,-2-1 2 0,-1 0 1 31,1-1-2-31,-4 1 2 0,1 1-2 0,-4 0 2 16,-1 2 1-16,-2 0-2 0,-1 1 0 0,0 0 0 16,0-1 2-16,0 2-1 0,2 0-2 0,-1-1 1 15,-1 1 0-15,1 0 1 0,0 0-2 16,2 0-1-16,-2-2 2 0,0 3 0 0,1-2 0 16,-2 1 0-16,-1 0-1 0,0 0 0 0,-3 1 0 15,0-2 1-15,0 1 1 0,0 1-2 16,-1-1 0-16,1 1 1 0,2 0-3 0,-2 0 3 15,1 0-4-15,3 0 3 0,2 0 1 0,3 0-2 0,3 0 3 16,4 0-6-16,2 0 6 0,3 0-3 16,0 0 2-16,3 0-2 0,-1 0-3 0,-2-1 2 15,-2 0-7-15,-3-1-10 0,-2 0-29 0,-4 0-56 16,-2 1-123-16,-12-2-367 0,-6 2-956 0</inkml:trace>
  <inkml:trace contextRef="#ctx0" brushRef="#br0" timeOffset="115182.7">2092 9887 281 0,'0'0'329'0,"0"0"-234"0,0 0 16 0,0 0 55 16,0 0 39-16,0 0 26 0,0 0-3 0,0 0-29 16,0 0-38-16,0 0-39 0,0 0-31 0,0 0-27 15,0 6-22-15,0-5-17 0,0 2-5 0,1 1-1 16,0 3 4-16,1 2 4 0,4 2-2 0,-3-1-7 16,4 2 0-16,-3-1-2 0,4 2 0 0,-1-3 3 15,-2 1-3-15,4 0 2 0,-2-2 0 0,-2 0-2 16,3-1 3-16,1 0-1 0,-1-2 3 0,-2-1 0 15,3-1 2-15,1-2 3 0,1-1 4 16,2-1 4-16,2 0 0 0,3-7-2 0,2-4-7 0,3-3-4 16,6-1-9-16,0-4 2 0,0-2-6 15,3 1-2-15,-4-1 1 0,-1 1-5 0,0 2 1 16,-7 4-2-16,-2 1 1 0,-3 5-1 16,-3 1-1-16,-2 1 1 0,-2 4-5 0,-3 0 0 0,1 2-2 15,-4 0-1-15,3 0 0 0,-2 2 1 16,2 1 1-16,0 3 3 0,4 1 4 0,-1 2-3 15,0-1 1-15,0 1 0 0,3-1 1 0,-1 1 2 16,1-2-1-16,0 3 0 0,1-3 1 0,-1-1 1 16,2 0-2-16,-2-3 3 0,3 1-2 15,-1-2 0-15,0-1 3 0,-1 1 0 0,4-2 3 16,-1 0 2-16,4-3 2 0,1-3-2 0,4-1 0 16,2-1-5-1,2 0 0-15,1-1-3 0,-3 0-3 0,2 0 1 16,-1 3-4-16,-3 0 3 0,-3 2 0 15,-1 1 0-15,-1 1 0 0,-4 0-3 0,1 2 1 0,-5 0 0 16,2 0 0-16,0 0-2 0,-1 2 1 16,-1 2 1-16,-1 1 1 0,2 0 2 0,0 1-1 15,4 0 0-15,-3 1-2 0,5-1 4 0,-3-1-2 16,4 1 1-16,-1-2 2 0,3-1-2 0,0 0 1 16,0-2 2-16,4-1-1 0,-1 0 3 15,-1 0 3-15,3-4-2 0,-3-3 2 0,5-1 0 16,1-1-4-16,1-3 1 0,2 1-2 0,1 0 0 15,-1-2-1-15,3 0 1 0,0 2-2 16,-3 1 2-16,0 0 1 0,-2 2-2 0,-1 1-1 16,-2 3-1-16,-4 1-2 0,-2 2 0 0,-2 1 0 15,0 0 1-15,-5 1-1 0,1 4 0 16,-3 0 3-16,1-1-2 0,1 3 1 0,1-2-1 0,0 2 2 16,0-1 1-16,2-1-1 0,0 1 2 15,2-2 1-15,5 1-1 0,-1-2 1 0,1 0 1 16,2-1 0-16,-3-2 0 0,4 0-1 0,-2 0-1 15,4 0-2-15,0-2 1 0,0-2 1 0,1-1-1 16,0 0 4-16,1 2-4 0,0-2-3 16,0 2 1-16,0-1-2 0,0 1 3 0,0 0 0 15,-1 1-2-15,-1 0 2 0,1-1-1 0,-4 2 2 0,3 1-3 16,1-1-1-16,-2 1 1 0,3 0 1 0,0-2 0 16,0 2 0-16,-1-1-2 0,1 1 2 0,-1 0 0 15,0 0-2-15,1 0 3 0,-1 0-4 16,0 0 1-16,0 0-1 0,0 3 1 0,-3 2 2 0,0 1-1 15,0-1-2-15,-3 2 2 0,3 0-1 0,-4 1 0 0,4 0 1 16,-2 0 0-16,4 1-2 0,0-1 4 16,2-2-2-16,1 0 0 0,2-2 2 0,3 1-1 15,3-4 0-15,-2 1-2 0,0-2-1 0,-1 0 3 16,4 0-2-16,-1-4 0 0,0-2 0 0,1-2 1 16,6 0 1-16,-3-2 1 0,6-2-2 15,0-1 0-15,1 1 1 0,1-3 0 0,0 1 1 16,2 1-2-16,0 1 2 0,-2-2-4 0,-3 4 4 15,-2 0-1-15,-2 3 0 0,-1 3-1 0,-4 2 3 16,-1 0-1-16,-3 2-3 0,-2 0 2 0,-3 4-3 16,0 0 0-16,-1 2 1 0,1 1-1 15,0-1-1-15,3 1-4 0,1 0-15 0,3-2-40 16,7-2-96-16,-12 0-326 0,-9-2-1073 0</inkml:trace>
</inkml:ink>
</file>

<file path=ppt/ink/ink1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113.3877" units="1/cm"/>
          <inkml:channelProperty channel="Y" name="resolution" value="1979.87915" units="1/cm"/>
          <inkml:channelProperty channel="F" name="resolution" value="11.375" units="1/deg"/>
          <inkml:channelProperty channel="T" name="resolution" value="1" units="1/dev"/>
        </inkml:channelProperties>
      </inkml:inkSource>
      <inkml:timestamp xml:id="ts0" timeString="2023-06-06T03:09:06.253"/>
    </inkml:context>
    <inkml:brush xml:id="br0">
      <inkml:brushProperty name="width" value="0.05292" units="cm"/>
      <inkml:brushProperty name="height" value="0.05292" units="cm"/>
      <inkml:brushProperty name="color" value="#FF0000"/>
    </inkml:brush>
  </inkml:definitions>
  <inkml:trace contextRef="#ctx0" brushRef="#br0">7532 6442 1171 0,'0'0'135'0,"0"0"8"16,0 0-15-16,0 0 15 0,0 0-8 15,0 0-26-15,0 0-18 0,0 0-21 0,0 0-5 16,0 0-5-16,0 0-9 0,0 0-12 0,-92-9-9 15,84 12-7-15,1 1-4 0,-2 2 0 16,0 0 0-16,0 2-2 0,-2 0 0 0,0 4-2 16,-2 1 1-16,-1 2 0 0,0 0 0 15,1 4 0-15,-2 1-1 0,-2 2-1 0,2 0 0 0,-1 1 1 16,1-2 2-16,2 2 0 0,1-2-2 16,1 0-1-16,4-1-2 0,-1-2-1 0,1-1-2 15,6 1-2-15,-2 0 1 0,3-2-3 0,0 1 1 16,3 2-1-16,3-1-1 0,3 2 2 0,-1-1-2 15,3 1 1-15,2-1-1 0,-1 1 1 0,2-3-1 16,1 2 2-16,1-2-3 0,-1 1 4 0,0 1 1 16,0 1 1-16,-1-1 1 0,-1 2-1 0,0 1 0 15,-2-1 2-15,-2 3 4 0,-2 2 1 16,1 2 1-16,-6 1-3 0,1 3 4 0,-3 1-2 16,0 2-2-1,-5 1 0-15,-4 1-7 0,2-1 0 0,-5 1 0 16,0-1-3-16,-2 1 2 0,-3 0-2 0,-1 1-1 15,-2-2-1-15,-2-1 2 0,1 0-3 0,-4-7 1 16,0-3 0-16,0-2-3 0,1-2 3 0,1-4 0 16,2-1-1-16,1-5 1 0,2-1 0 15,3-3-2-15,3-5 1 0,2-1-1 0,1-1-5 16,2 0-2-16,0-2-3 0,4-3-1 0,-2-1 0 16,1-1-2-16,0 0 2 0,2 2-2 0,-1-2 5 15,2 0 1-15,0 1 2 0,1 2 1 16,0 0 1-16,0 1-2 0,0 1-4 0,0 1-6 0,0 1-5 0,0 0 1 15,4 0 3-15,2 0 6 0,1 1 6 0,2 4 1 16,1 2 3-16,2 4 1 0,-1 0 1 0,4 5 2 16,0 3 0-16,0 1 1 0,2 3 1 0,-1 3 1 15,-1 0 3-15,0 1-2 0,-2 0-1 0,-1 1 2 16,-1 1-1-16,-1 0 6 0,-4 1 3 0,-1 1-1 16,1-2 1-16,-3 2-2 0,-2-2 0 15,0 1 0-15,0 1 1 0,-1 0 0 0,0-1-1 16,0-2 0-16,0-1-4 0,-2-2 0 0,1 0-2 15,-1 0 0-15,-1 2-3 0,-1 2 1 0,1-1 0 16,-1 2-2-16,0 1 1 0,-1-1-1 0,-2 0 0 16,1-1 2-16,1 1 0 0,-1-3 0 15,1 1-2-15,-3-1-2 0,4-2 1 0,-4-2-1 32,1 1 0-32,1-1-1 0,-1 0 0 0,0-1 1 15,2 1-1-15,0 0 0 0,1-1-2 16,0 0 4-16,2-2-3 0,0-2-1 0,2 0 0 15,0-2 0-15,0-2 0 0,3 0-1 0,2-1 2 16,-1-2-4-16,2 1 3 0,1-1 1 0,1 0-1 16,1-1-1-16,-1 0 3 0,2 0-2 15,0 1 1-15,0 1 0 0,3-3 0 0,-1 2 1 16,2-1-2-16,0 0 4 0,3-1-4 0,-1 0 2 16,5 1 1-16,0-2-1 0,2-1 1 0,1-1-3 15,2 0-1-15,0-1-1 0,1-2 3 16,-3-1-4-16,1 2 3 0,-3-2-1 0,-1 2-3 0,-2-2 0 15,-1 1-3-15,-3 1-9 0,-2 1-9 16,0-1-15-16,-3 1-33 0,0 2-54 0,-3-1-93 16,1-1-124-16,-5-2-299 0,2-1-821 0</inkml:trace>
  <inkml:trace contextRef="#ctx0" brushRef="#br0" timeOffset="1224.16">8387 7486 1057 0,'0'0'253'0,"0"0"-35"0,0 0-7 0,0 0-7 0,0 0-31 16,0 0-28-16,0 0-23 0,0 0-20 0,0 0-20 15,0 0-18-15,0 0-16 0,0 0-17 16,-12 2-11-16,12-2-8 0,0 1-4 0,1-1-1 16,6 1 3-1,1 1 6-15,6-1 8 0,6 1 4 0,1-1 7 0,9 0-2 16,3-1-2-16,7 2-2 0,3-2-4 0,3 0-6 15,1 0 0-15,1 0 3 0,2 0 0 16,3 0 3-16,-1 0-5 0,1 0-7 0,-4 0-6 0,-1 0-5 16,-1 0 0-16,-3 1 0 0,-1 0 6 15,-3 0-2-15,-3 0 1 0,1 0-2 0,-5 1-3 16,-2-1 4-16,-1 1 1 0,-4-1-3 0,-4 2 4 16,-4-1-5-16,-3-1-1 0,0 0-1 0,-3 1 0 15,-3-1-1-15,-2-1-2 0,0 1-3 16,-1-1-15-16,-1 1-25 0,-1-1-48 0,2 2-73 15,-4-2-119-15,1 1-162 0,-1 1-1051 0</inkml:trace>
  <inkml:trace contextRef="#ctx0" brushRef="#br0" timeOffset="1851.42">8916 9778 1674 0,'0'0'149'0,"0"0"-86"0,0 0-20 15,0 0 23-15,0 0 20 0,0 0 12 0,0 0 10 16,0 0-2-16,0 0-8 0,0 0-10 15,0 0-11-15,121 11-12 0,-93-11-8 0,2-2 0 16,3-3-5-16,2 1-7 0,0 0-8 0,-2-2-8 16,4-1-3-16,-3 1-1 0,3-1 0 0,0-1 0 0,-1 2 1 15,1-2-4-15,-3 0-6 0,0 2-3 0,-3 1-3 16,-1 1-5-16,-4 2 1 0,-3 0-3 0,-3 2 0 16,-2 0-2-16,-4 0-2 0,-3 0-2 0,-4 0-5 15,-1 3-4-15,-4 1-13 0,-2 0-19 16,0 1-32-16,0 1-42 0,-8 1-63 0,-1 0-86 15,-4 1-138-15,3-2-307 0,1-1-640 0</inkml:trace>
  <inkml:trace contextRef="#ctx0" brushRef="#br0" timeOffset="2153.67">9005 10149 1329 0,'0'0'589'16,"0"0"-500"-16,0 0 14 0,0 0 0 0,0 0 4 16,0 0-11-16,0 0-20 0,0 0-2 0,0 0 0 15,0 0-5-15,0 0-1 0,0 0-6 16,0 0-6-16,0 0-7 0,116 59-8 0,-83-61-5 16,0-1-8-16,4-1-3 0,-1 1-5 0,3-1-4 15,1-1-3-15,2 2-4 0,-2-1-2 0,-1-1-1 16,-1 2-1-16,-3-2-1 0,-2 1-1 0,-2 1 0 15,-3 1-2-15,-1 0 0 0,-6-1-1 0,-4 3 0 16,-3-1-3-16,-3 1-2 0,-3 0-7 0,-5 0-13 16,-1 0-18-16,-2 0-25 0,0 0-31 0,-1 0-53 15,-5 0-80-15,-5 0-132 0,3 0-224 0,1 0-826 16</inkml:trace>
  <inkml:trace contextRef="#ctx0" brushRef="#br0" timeOffset="2426.77">9087 10189 1639 0,'0'0'122'0,"0"0"5"0,0 0-31 16,0 0 0-16,0 0-5 0,0 0-5 16,0 0 3-16,0 0-6 0,0 0-10 0,0 0-12 15,0 0-11-15,0 0-7 0,139-43-9 0,-116 40-7 16,5 0-3-16,-3 1-3 0,3 1-2 15,1-1-2-15,-3 0-4 0,0 2-2 0,-1-1-2 16,-2 1-3-16,0-1-1 0,-2 0 0 0,-2 0-2 16,0 0 0-16,-3-2-1 0,-1 3-4 0,-4-1 0 15,0 0-5-15,-2-1-10 0,-3 1-14 16,-1 0-28-16,0 0-37 0,0 0-51 0,-4-2-75 16,0 2-142-16,0 0-312 0,-1 0-556 0</inkml:trace>
  <inkml:trace contextRef="#ctx0" brushRef="#br0" timeOffset="26270.16">18749 6988 730 0,'0'0'215'0,"0"0"-17"16,0 0-27-16,0 0-33 0,0 0-39 0,0 0-39 15,0 0-27-15,0 0-17 0,0 0 4 0,0 0 20 16,0 0 20-16,0 0 18 0,1 72 5 0,1-44-4 16,2 2-9-16,-2 3-14 0,-1 0-7 15,0 0-10 1,-1 1-9-16,0-2-6 0,0-1-8 0,0-2-8 0,-1-1-3 15,0-2-2-15,-1-1-1 0,-3-4 0 0,4 0-4 16,-1-3-5-16,1-4-16 0,0-1-22 16,-2-5-41-16,3-1-74 0,0-3-83 0,0-4-108 0,0 0-92 15,0 0-521-15</inkml:trace>
  <inkml:trace contextRef="#ctx0" brushRef="#br0" timeOffset="26636.49">18752 6928 396 0,'0'0'180'0,"0"0"-1"0,0 0-29 16,0 0-9-16,0 0-19 0,0 0-16 0,0 0 7 15,0 0-14-15,0 0 0 0,140-81 3 16,-117 81-15-16,5 0-10 0,-5 6-14 0,-2 5-13 16,-4 1-7-16,-5 3-3 0,-4 6 2 0,-6 1-1 15,-2 2-5-15,-1 2-2 0,-9 1-10 0,-3 0-5 16,-4-1-6-16,1 0-6 0,-4-2-2 15,1 1-4-15,-1-4 0 0,2 0-1 0,-1-1 0 16,3-3 0-16,1-2 2 0,0-2 0 0,0-3 1 16,4-1 1-16,0 0-2 0,2-4 0 15,1-1 0-15,5-1 0 0,-1 0-4 0,3-3-4 0,1 1-5 0,0-1 0 16,4 0 4-16,0 1 8 0,5 2 11 16,2-2 10-16,6 1 8 0,-1 0 12 0,1 0 9 0,3 0 4 15,1 1 3-15,3-1-6 0,-1 0-6 16,-1 1-9-16,-1-1-6 0,0 0-8 0,-1 1-9 15,-5-1-7-15,-2 1-3 0,-1-1-2 16,-4 0-3-16,-1 2-1 0,-1-2-5 0,0-1-8 16,-2 2-20-16,3-2-38 0,-2-1-86 0,4 0-95 15,0-1-123-15,-1-2-160 0,-4 0-742 0</inkml:trace>
  <inkml:trace contextRef="#ctx0" brushRef="#br0" timeOffset="26970.95">19285 6870 939 0,'0'0'250'0,"0"0"-37"0,0 0-46 16,0 0-40-16,0 0-40 0,0 0-31 15,0 0-15-15,0 0 6 0,0 0 3 0,0 0-2 16,-128 96-5-16,116-72-10 0,0-1-9 0,3 0-7 16,1-2-4-16,5-1-4 0,3-4-3 0,0 1-4 15,3-2 2-15,7-2 5 0,6 0 5 0,-1-5 5 16,10 1 5-16,0-2 2 0,4-1 2 15,1-1 1 1,0 0 0-16,-1 0-1 0,-5 0 0 16,2 1 3-16,-3-2-3 0,-3 2 2 0,-2-1 0 0,-2 2 6 15,-1-1 0-15,-4 1-3 0,-5-1-7 0,0 2-10 16,-5-2 3-16,-1 2 9 0,0 2 8 16,-9 1 4-16,-3 5-3 0,-6-1-10 0,-3 2-10 15,-1 0-7-15,-1-2-6 0,-2 2-7 0,3-3-9 16,0-2-14-16,4-2-31 0,0-5-58 15,7-3-80-15,5-2-146 0,0 0-247 0,5-1-816 0</inkml:trace>
  <inkml:trace contextRef="#ctx0" brushRef="#br0" timeOffset="27175.55">19472 6918 1146 0,'0'0'231'0,"0"0"-21"0,0 0-31 0,0 0-31 15,0 0-41-15,0 0-20 0,0 0-8 0,0 0-10 16,139-75 38-16,-118 70-68 0,1-3 3 16,6 1 1-16,1-1-4 0,1-1-4 0,-4 1-13 15,1 0-10-15,-6 3-8 0,-8 1-2 16,-4 1-6-16,0 2-4 0,-7 0-6 0,-1 0-13 16,-1 1-15-16,0 0-32 0,-1 0-70 0,-4 0-93 15,-4 0-116-15,2 0-120 0,1 2-752 0</inkml:trace>
  <inkml:trace contextRef="#ctx0" brushRef="#br0" timeOffset="27414.8">19448 6943 112 0,'0'0'327'0,"0"0"-147"16,0 0 11-16,0 0 25 0,0 0-14 0,0 0-29 15,-10 138-15-15,14-112-21 0,5 3-16 0,-2 3-15 16,-2 1-13-16,3 2-8 0,-1 3-13 0,-3-2-5 0,2 3-11 15,-3 0-5-15,0 1-3 0,2-4-9 0,-2 1-7 16,3-3-8-16,-2-2-9 0,-1-1-7 0,3-2-4 16,-3-3-2-16,2-1-2 0,-2-1-4 15,4-5-5-15,-3-4-9 0,-2-1-16 0,3-4-29 16,-2-1-62-16,-2-4-109 0,3-5-180 0,-3 1-944 0</inkml:trace>
  <inkml:trace contextRef="#ctx0" brushRef="#br0" timeOffset="27646.79">19514 7231 1212 0,'0'0'219'0,"0"0"-11"0,0 0-30 16,0 0-18-16,0 0-45 0,0 0-22 16,0 0-12-1,136-79-11-15,-106 70-12 0,3 0-10 0,0 0-10 0,3 1-3 16,0-3 2-16,4 1 1 0,0-1-2 0,5 0-7 15,-3-2-9-15,-5 3-6 0,0 0-8 0,-8 3-1 16,-6 1-4-16,-5 3-4 0,-7 0-8 0,-6 2-14 16,-1 1-24-16,-4 0-35 0,0 0-78 15,-4 3-132-15,0 0-272 0,1-1-825 0</inkml:trace>
  <inkml:trace contextRef="#ctx0" brushRef="#br0" timeOffset="28522.58">18790 8876 760 0,'0'0'199'16,"0"0"-11"-16,0 0-11 0,0 0-20 0,0 0-27 15,0 0-21-15,0 0-10 0,0 0-10 0,0 0-11 16,0 0-13-16,0 0-13 0,0 0-8 0,0 0-6 15,-3-13-6-15,-1 8-4 0,3 1-5 16,-1-1-1-16,-1 0-1 0,-3 1-2 0,1-2 1 16,-1 1 2-16,-3 1-6 0,-1 0-2 0,-1 2-7 15,0 1-5-15,-4 1 0 0,-2 0-2 16,-2 1 0-16,-1 5-4 0,-2 2 4 0,0 1 0 0,-4 3 0 16,4 3 0-16,-2-1 2 0,-2 3 2 0,5 0 0 15,1 0 2-15,0 3 1 0,1 2 2 16,5-1 4-16,-4 4 2 0,6 1 4 0,0 1 1 15,-2 1 2-15,4 4-1 0,2-2-1 0,0 2-3 16,1 0 1-16,0-1 1 0,4-2-4 0,1 0 1 0,2-4-1 16,0-2 4-16,0-4 3 0,4-1 4 0,4-3 4 15,2-4 2-15,2 0 3 0,2-1 1 16,1-2 1-16,1-1-4 0,-1 0-4 0,3-3-1 16,1 1-4-16,-4-1 0 0,4-2 0 0,1 0-1 15,-2-1-3-15,1-1-1 0,1 0-4 0,-4 0-3 16,3 0-1-16,-1-2-3 0,-3 0 0 15,1-1-3-15,-3 1-2 0,1 0-1 0,-4-1-3 16,-2 2 2-16,0 0-6 0,0 1-4 0,-2-2-7 16,0 2-17-16,0-3-32 0,-1 1-46 0,4-2-66 15,0-2-95-15,1-1-152 0,-2 1-504 16,-4 2-228-16</inkml:trace>
  <inkml:trace contextRef="#ctx0" brushRef="#br0" timeOffset="28978.55">18923 9015 1492 0,'0'0'218'0,"0"0"-7"0,0 0-30 0,0 0-57 16,0 0-63-16,0 0-36 0,0 0-14 0,0 0 6 0,0 0 10 16,0 0 20-16,0 0 12 0,0 0 6 15,0 0-6-15,0 0-9 0,-5 143-9 0,7-112-12 16,1-1-5-16,-1 2-5 0,3-1 1 0,-2 2-4 15,4-2 0-15,-2 2 1 0,5-2 2 16,1-2 5-16,3-2-3 0,0 0 1 0,-2-5-6 16,4 1-2-16,-4-5 1 0,0-3-1 0,2-3 1 15,-3-1-1-15,1-4 1 0,-2-3 0 16,-1-2 4-16,1-2 5 0,-1 0 5 0,1-7 4 16,2-4-2-16,0-6-3 0,5-4-8 0,-1-6-6 15,5-7-5-15,5-4-2 0,-2-3-1 0,5-4-3 16,0 1 0-16,0 0-1 0,-3 1-2 15,1 3 1-15,-4 3 0 0,-3 5 2 0,-1 3 0 16,-3 4 0-16,-4 4-1 0,-2 3 2 0,-1 3 1 16,-4 3 4-16,0 1 0 0,-2 3 1 0,-2 2 2 15,1 1-2-15,0 1 2 0,0 1-4 0,-1 1-1 32,-1-1-1-32,0 1 0 0,1 1-2 0,-1 0-1 0,0 1-1 0,0 0-2 15,0 0 0-15,0 0-2 0,0 0-2 0,0 0-1 16,0 0-8-16,0 0-10 0,0 0-18 0,0 0-37 15,0 0-61-15,0 0-104 0,0 0-212 0,0 0-1101 0</inkml:trace>
  <inkml:trace contextRef="#ctx0" brushRef="#br0" timeOffset="58444.47">9483 17475 72 0,'0'0'228'0,"0"0"-77"0,0 0 6 0,0 0-9 0,0 0-16 15,0 0-23-15,0 0-30 0,0 0-18 16,0 0-11-16,0 0-7 0,0 0 4 0,0 0 3 16,-4 15 11-16,6-9 0 0,0 1-3 0,2 1-1 15,0 1-8-15,-1 1-3 0,4 0-3 0,-4-1-2 16,3 0-2-16,-2-1-1 0,3 1 0 15,-3 1-4-15,4-2-4 0,-1 3-7 0,-2 0-4 16,3-3-3-16,-3 2-2 0,2 0 1 0,1 0 1 16,0-1 1-16,-3-1-4 0,4 2 2 15,0-2-5-15,1-1 0 0,1-1-2 0,-2-2 0 0,1 0 2 16,1-1-3-16,0-2 3 0,2 1-1 31,-1-2 3-31,0 0 3 0,-1 0 2 0,-1-4-3 16,1-2-1-16,1 0-1 0,0-2-3 0,4-2 5 15,-3-1-2-15,6-3-2 0,-1-1 1 0,2 0-1 16,-2-1 1-16,2 1-4 0,-1 1 1 16,-1 1-5-16,1 0 1 0,-4 0 2 0,1-1 1 15,-4 2-1-15,3 4-2 0,-3-1 1 0,-2 2-4 16,-1 3 3-16,-2-1-4 0,-1 3-1 0,2 0 1 16,-1 0-2-16,-2 2 2 0,3 0-2 0,-3 0 0 15,2 0 1-15,3 5-2 0,-2 0 3 0,-1 3 0 16,-1 1 0-16,4 1-1 0,-3 3 0 15,-2-2-2-15,3 2 3 0,0-2 0 16,-1 1-1-16,-1 0 1 0,3 0-5 0,-1 0 5 0,-2-2-3 16,2 3-1-16,1-2 0 0,-1 0 1 0,-1 0 4 0,-1 0-2 15,3-2 0-15,1 0-2 0,-2-2 1 0,2-1 0 16,1-2 3-16,0 0 2 0,0-2 1 0,0-2 2 16,1 0 7-16,3 0-1 0,-2-2 3 15,-1-3-2-15,4-2-4 0,-2-1 4 0,4-1-4 16,-4-1 2-16,5-1 2 0,0 0 0 0,-1-1 0 15,1 0-3-15,-1 1-5 0,0 2-5 0,1 0-2 16,-1 2 4-16,-4 2-3 0,3 2 1 0,-4 2-2 16,-2 0 2-16,1 1-2 0,1 0 0 0,-3 0 0 15,1 3 1-15,-1 2-1 0,0 1-3 16,1 3 0-16,0-2-2 0,0 0 5 0,2 1 0 16,2 0 0-16,-1 1-2 0,3-1 0 0,-2-1 3 15,3 1-3-15,1-1 2 0,-1-1-2 0,2 2 0 16,-4-1 4-16,2 0 0 0,2-1-1 0,-3 0-1 15,0-1 2-15,2-1-5 0,0 0 6 0,1-2-1 16,0 0 0-16,0-1 0 0,0-1 2 0,0 1 2 16,0-1-2-16,1 0 4 0,-1 0-1 15,0 0 0-15,0-2 3 0,-1-2-2 0,2 0 1 16,1 0-3-16,-1-2 0 0,1 1-1 0,0-1 3 16,-2 2-3-16,3-2-1 0,-2 1 0 0,-4 2-1 15,3-2 0-15,0 2-1 0,-1 1 2 0,1-1-3 16,-1 2 1-16,0 1 0 0,0 0-3 15,1 0 4-15,-4 0-5 0,3 3 3 0,0-2 3 16,0 3-2-16,-1-2 1 0,-1 2-6 0,2 0 2 16,0 1-1-16,2 1 4 0,0 0-4 0,-1-1 4 15,5 1-5-15,-2 1 4 0,0-1 4 0,2-1-2 32,-1 0-1-32,0-2 5 0,3 0 2 0,-3-1-3 15,3-1 4-15,1-1-6 0,-2 0-1 16,3 0 2-16,0-2 2 0,1-4 3 0,-1-1 0 0,2 0-1 15,0-3-3-15,1 0 2 0,2-1 1 0,0 1-2 16,-2-1 3-16,0 3-2 0,-2 0-1 16,0 0-2-16,-1 2 0 0,-1 1 1 0,-3 3-4 15,1-1 3-15,-2 2-3 0,-2 1 1 0,5 0 0 16,-4 0 4-16,3 0-3 0,0 0-1 0,0 0 4 16,3 0-7-16,0 1 4 0,1 2-6 15,1-1 1-15,-1 0 0 0,1 1 2 0,1-2 1 16,0 1-4-16,1-1 4 0,2-1-2 0,-1 0 3 15,-1 0-4-15,1 0 5 0,0-1-3 16,0-1 2-16,0-2 3 0,2 0-1 0,2-1 1 16,-3 0-3-16,2-1 5 0,-3 0-6 0,4-1 3 0,-3 1 2 15,2-1-6-15,-1 0 2 0,0 3-1 16,-2-1 1-16,1 0 0 0,-2 2 1 0,1 1-2 0,-1 0 0 16,-2 2 2-16,-2 0-1 0,-1 0 1 15,0 0-3-15,1 0 1 0,-1 0-2 0,0 0 4 16,2 0 0-16,0-1-3 0,0 0 3 0,1-2-2 15,2 0 4-15,-1-1 0 0,1-1-1 0,0-1-3 16,2-1 1-16,-1-2 4 0,4-2-3 0,-3 2 5 16,0-1-8-16,-1 0 0 0,1 2 3 15,0 1 0-15,-1 0 2 0,-2 1-3 0,0 1 1 0,-3 0-1 0,0 3-2 16,0-1 1-16,-3 2 2 0,0-1-3 16,0 2 0-16,-1 0 2 0,1 0-3 0,0 0-1 15,0 0 2-15,-1 3 1 0,1-3-1 0,0 3 4 16,2-2-5-16,-1-1 0 0,1 0 1 0,-1 1-1 15,2-1 3-15,-1 0-3 0,1 0 2 16,0 0-2 0,-1 0 1-16,2 0 4 0,0-2-3 0,1-1 1 0,-1 0-2 15,0 0 1-15,0-2 0 0,1 2 1 0,0-2 2 16,1 0-3-16,2 1 0 0,-1 0 2 0,-1 2 0 16,-1 0-2-16,-1 1-2 0,2-1-2 0,-3 2 0 15,1 0 4-15,0 0-1 0,-3 0-1 0,0 0-1 16,1 0 2-16,-4 3-2 0,2-1 3 15,-2 0-3-15,3 1 0 0,-3-2 2 0,4 2-3 16,-6 1 3-16,4 0-2 0,-3 0 3 0,-2 1-2 16,0-1-2-16,-1 1 1 0,1 0 2 15,-2 0 1-15,1 1-2 0,-2-2-1 0,-1 0-1 16,-1-1 2-16,3 1 2 0,-2-3-2 0,-2 1 0 16,3 0-3-16,-4 0 5 0,2 1-2 0,-4-2 2 15,-1 0-4-15,1 0 0 0,0-1 4 0,-1 2-1 16,-2-2 4-16,1 0-4 0,-3 0 2 15,3 0-3-15,-2 0 4 0,-4 0 0 0,3 0-2 16,-4 0 8-16,3 0-9 0,-4 0 3 0,-2 0 0 16,1 0-4-16,-1 0 4 0,1 0 2 0,-1 0 3 15,0 0 3-15,0 0-2 0,0 0-1 0,0 0 2 16,0 0-4-16,0-2 1 0,0 2-5 16,0-1-14-16,0-1-21 0,0 0-37 0,-2 0-47 15,2-1-78-15,-2 1-128 0,0 0-232 0,2 0-769 0</inkml:trace>
  <inkml:trace contextRef="#ctx0" brushRef="#br0" timeOffset="59709.75">12469 17036 513 0,'0'0'212'0,"0"0"-11"0,0 0-27 16,0 0-13-16,0 0-32 0,0 0-21 0,0 0-11 15,0 0-3-15,0 0-9 0,0 0-12 0,0 0-19 16,0 0-16-16,-20-7-18 0,20 7-14 0,0 1-2 31,0 0-6-31,0 0 1 0,0 2 1 0,0-1 1 16,3 1 6-16,1 0-1 0,-2 0 3 0,0 1 3 15,3 0-3-15,-1 0 2 0,0-1 2 0,2 0 0 16,2 1 3-16,-3-2 2 0,3 1 0 16,2-2 1-16,1 2-3 0,-1-3 7 0,6 0 4 15,-2 0 2-15,4 0-1 0,-2-2-5 0,2 0 2 16,1-1-5-16,1 0 4 0,0-2-4 15,-1 1-1-15,2 1-1 0,0 0-1 0,0 0 1 16,1 1-6-16,4-2 4 0,-2 1-2 0,2-2-1 16,-2 1 4-16,4-1-6 0,-5 2 3 0,3 0-6 15,-3 0 1-15,0 1-3 0,3 0-2 0,-3 0 3 16,-2 0-3-16,2-1-2 0,-2-1 1 0,0 3 3 16,-2-3-7-16,0 0 4 0,0 1-3 0,2-2 0 15,0 0 4-15,2-1-1 0,-1 2 1 0,0-2 0 16,1 0-3-16,0 2 2 0,2-2-1 0,-2 1 0 0,1-1-1 15,1 2 1-15,-3 0-1 0,1-1-2 16,-1 0 3-16,1 1-2 0,-3-1 0 16,0 1 2-16,-3 0 1 0,0 1-1 0,1 0-1 0,-5 0-2 15,2 0 2-15,-2-1 0 0,-1 0 1 16,1 1-2-16,-2-2 0 0,-1 1-4 0,0 2 4 0,-2-2-2 16,1 2-3-16,-3-1-5 0,-1 1-12 0,-3 1-9 15,-1 1-16-15,-1-1-23 0,0 1-47 16,0 0-49-16,0 0-66 0,-3 0-75 0,1 0-134 15,0 0-717-15</inkml:trace>
  <inkml:trace contextRef="#ctx0" brushRef="#br0" timeOffset="60146.75">12579 17404 370 0,'0'0'120'16,"0"0"20"-16,0 0-3 0,0 0-1 0,0 0-13 15,0 0-26-15,0 0-21 0,0 0-17 0,0 0-24 16,0 0-24-16,0 0-6 0,0 0 2 0,0 0 22 16,0 0 21-16,43-6 6 0,-22 3 5 0,6 0-5 15,-1-2-8-15,3 0-7 0,6 0-7 16,0 1-9-16,4 0 1 0,0 0-2 0,2-1 7 16,2 0 7-16,4 1 5 0,1-2 1 0,1 1-12 15,0 0-9-15,0 1-8 0,-6 1-3 16,1 0-3-16,-3 2-4 0,-4 0 2 0,-2 0-2 0,-4 1 1 15,-3-2 0-15,-1 2-2 0,-3-3-1 0,0 2-5 16,-4-1-1-16,-2-1-8 0,-2 0-10 0,0 1-24 16,-4 0-39-16,-2-1-42 0,-5 2-54 0,0-1-57 15,-5 1-53-15,0 1-132 0,0 0-206 0</inkml:trace>
  <inkml:trace contextRef="#ctx0" brushRef="#br0" timeOffset="60545.06">12684 17270 492 0,'0'0'87'0,"0"0"21"0,0 0-3 15,0 0-6-15,0 0-6 0,0 0-8 0,0 0 4 0,0 0 11 0,0 0 1 16,0 0-1-16,0 0-12 0,0 0-12 0,0 0-1 16,128-51-10-16,-99 51-2 0,-1 0-5 15,2 0-10-15,1 0-6 0,2 0 1 0,0-2-3 16,2 0-3-16,1-1-4 0,0-1-5 0,2-3 3 16,1 0 3-16,-1-2 2 0,3-2 0 0,-1 1-6 15,-1 0-4-15,-4 1-4 0,-1 1-2 0,-6 1-4 0,-1 2-1 16,-5 2-4-16,-2 0-2 0,-5 1-1 0,1 0-3 15,-4 0 1-15,-3 1-5 0,1 1-1 16,-3-1-1-16,-3 1 2 0,2 0-1 0,-4 0-3 16,0 0 3-16,-2 0-6 0,0 0-2 0,0 0-7 15,0 0-10-15,0 0-16 0,0-1-32 16,0 1-53 0,0-1-87-16,-2 1-137 0,0 0-307 0,1 0-287 0</inkml:trace>
  <inkml:trace contextRef="#ctx0" brushRef="#br0" timeOffset="61775.71">14124 17069 0 0,'0'0'172'0,"0"0"-25"16,0 0 10-16,0 0 20 0,0 0-3 16,0 0-12-16,0 0-3 0,0 0-17 0,0 0-23 15,0 0-13-15,0 0-18 0,0 0-10 0,0 0-8 16,0 0-15-16,-12 10-12 0,12-9-9 0,0 0-10 16,0 1-6-16,0-1-2 0,0 0-5 0,0 0 1 15,1 0 10-15,1 0 6 0,1 2 11 0,2-1 4 16,-2 2-2-16,3-1-4 0,-1-1 1 15,0 1-4-15,1 0-2 0,-1-1-3 0,0 0-3 16,2 1 1 0,-2-1-3-16,4 0 1 0,-1 1-4 0,3-2 1 15,2 1 4-15,2-1 1 0,3 2 5 0,1-2-1 16,2 0-8-16,1-1-5 0,0 0-3 0,2 1-4 16,1-1-1-16,-2 0 1 0,4 0-1 0,-2 0 3 15,3-2-2-15,0-1 0 0,0 1-1 16,1-1-1-16,0-1 2 0,-2 1-3 0,0-1 0 15,1 1-2-15,0 0 1 0,0 0 1 0,2 0 3 16,1 1-2-16,2-1-1 0,-2 1 1 16,1 0-3-16,0-1 2 0,2 2-5 0,-2-2 3 0,2 0-3 0,-1 1-3 0,1-1 3 15,0 1-1-15,-1-1 2 0,2 1 0 0,-1-1-1 16,2 1-3-16,-1 0 0 0,-3-1 1 16,0 1 1-16,0 0-1 0,-1-1-3 0,-3 2 2 15,2 0 6-15,-1 0-3 0,0-1-1 0,-2 1-3 0,-2-1 0 16,1 2-4-16,-1-2 5 0,-3 2-5 15,0-1-2-15,-1 1 10 0,-2 0-5 0,-1 0 5 16,-1-2-1-16,-3 1-7 0,1 1 3 0,-2-1 4 16,-1 0 2-16,2-2-1 0,-2 1-1 31,2-2 0-31,-2 2-3 0,3-2 5 0,-1 0 1 0,3 0 0 0,-2-2 5 0,4 2-3 0,-3-2-3 16,0 0-1-16,3 2-3 0,-5-1 2 0,0 2 2 15,-2-1 0-15,-3 2 1 0,-2 0-1 16,0-1 0-16,1 0-2 0,0 2-1 0,-2-1 1 15,1 0 2-15,1 1-3 0,-2 1 4 0,0 0-4 16,1-2 2-16,0 1 0 0,-2-2-5 0,0 2 5 31,-1 0-2-31,-1 0 3 0,1 1-4 0,-1-1 4 16,-2 1-3-16,-1-1 0 0,0 1 0 0,2 0 0 16,-2 0 2-16,0 0-3 0,0 0 2 0,0 0-1 15,0 0-1-15,0 0 2 0,0 0 3 0,0 0-4 16,0 0-1-16,0 0 0 0,0 0 1 0,0 0 2 15,0 0 0-15,0 0 1 0,0 0 4 16,0 0-6-16,0 0 2 0,0 0 2 0,0 0-7 0,0 0 4 0,0 0-2 16,0-2-2-16,0 2-4 0,0-1-7 0,0 0-19 15,0 0-26-15,0 0-48 0,0-2-90 16,0-1-132-16,-2 1-257 0,2-1-859 0</inkml:trace>
  <inkml:trace contextRef="#ctx0" brushRef="#br0" timeOffset="65722.66">16113 14779 1608 0,'0'0'138'0,"0"0"4"0,0 0-48 0,0 0-21 0,0 0-37 16,0 0-20-16,0 0 4 0,0 0 12 16,0 0 7-16,0 0 2 0,-37 126-9 0,30-99-5 15,2 2-8-15,0-2-9 0,1 4-7 0,0-5-5 16,0 2-5-16,0-2-5 0,-1-4-9 15,1-1-20-15,-1-3-30 0,1-1-50 0,-2-1-75 16,4-4-114-16,0-4-120 0,0-2-689 0</inkml:trace>
  <inkml:trace contextRef="#ctx0" brushRef="#br0" timeOffset="66093.17">16140 14809 1163 0,'0'0'280'0,"0"0"-77"0,0 0-61 15,0 0-48-15,0 0-27 0,0 0 7 0,0 0 11 16,0 0-5-16,0 0-9 0,18 132-19 0,-19-97-14 16,-2 0-11-16,1-5-10 0,2-3-8 0,0-4-8 15,3-3-2-15,2-4-1 0,4-5-1 0,-1-1-2 16,3-6 0-16,0 0 0 0,-1-4 3 0,3 0 5 16,1-6 3-16,1-5 2 0,0-3 0 0,2-6 0 15,1-3-3-15,-1-2-1 0,2-1 2 0,-4-4-1 16,2 4 2-16,-3-1 1 0,2 4 2 0,-2-1 2 31,-4 4 1-31,1 4-1 0,-2 2 1 0,-3 4 2 16,-2 6 2-16,-3 0 4 0,-1 4 0 0,1 0-5 15,-1 0-8-15,0 1-4 0,1 5 0 0,-1 5 5 16,3 3 8-16,-3 4 3 0,0 4-1 16,0 1-4-16,0 0-4 0,0 0-3 0,0 0-3 15,0 0-2-15,0 0-1 0,0-1-3 0,1 1-3 16,2-2-8-16,-1-1-13 0,2-1-29 15,1-2-41-15,-1-2-64 0,2-2-98 0,-1-2-159 16,-1-6-619-16</inkml:trace>
  <inkml:trace contextRef="#ctx0" brushRef="#br0" timeOffset="66267.78">16710 15129 1610 0,'0'0'203'0,"0"0"-34"0,0 0-37 15,0 0-31-15,0 0-33 0,0 0-11 0,0 0-4 16,0 0-8-16,0 0-13 0,-32 123-14 16,32-106-13-16,0-3-6 0,0 2-10 0,0-3-15 15,1 0-33-15,2-2-59 0,1 1-93 0,-2-4-161 16,0-3-700-16</inkml:trace>
  <inkml:trace contextRef="#ctx0" brushRef="#br0" timeOffset="66937.17">16911 14643 965 0,'0'0'328'0,"0"0"-84"0,0 0-45 16,0 0-32-16,0 0-60 0,0 0-29 0,0 0-21 15,0 0-10-15,0 0-7 0,0 0-7 0,0 0-2 16,0 0-1-16,0 0 1 0,0 0-3 16,-80 25-3-16,71-16-5 0,4 0-2 0,-1 2-4 15,3-3-3-15,-3 3-1 0,4-2-4 0,2 0 0 16,0 1-4-16,0-3-2 0,0 0-3 15,1-2-1-15,6 0 0 0,-3-2 4 0,4-2-1 16,2 0 3-16,0-1 4 0,0 0 0 0,1-1 3 16,-2-3 0-16,0 0 2 0,-4 1-3 0,1 0 7 15,-5 2 7-15,-1-1 14 0,0 2 10 0,0 0 2 16,0 0-12-16,-6 0-18 0,1 3-18 0,-5 1-10 16,0 2-2-16,-3 3 1 0,-2 1 5 0,2 1 0 15,1 3 4-15,-2-3 0 0,4-1-1 16,3 1 1-16,0-1-1 0,-2 0 2 0,6-1 0 0,-1-1 0 15,2-2-1-15,1 0 0 0,1-1 2 0,0 2 1 16,1-1 1-16,5-2 1 0,-3 2 1 0,6 0 1 16,-2-2 0-16,0-1-1 0,1 0-3 0,3-1-3 15,-1-1-4-15,6-1-10 0,-4 0-11 0,5-1-19 16,-1-5-32-16,4-1-36 0,-1-1-49 0,2-2-78 31,2 0-121-31,-7 4-184 0,-5 1-571 0</inkml:trace>
  <inkml:trace contextRef="#ctx0" brushRef="#br0" timeOffset="67150.73">17167 14830 1282 0,'0'0'269'0,"0"0"-61"0,0 0-52 16,0 0-53-16,0 0-31 0,0 0-7 0,0 0 2 0,0 0 3 0,0 0-3 15,0 0-8-15,0 0-8 0,-127 85-10 16,112-68-6-16,3 1-5 0,1-2-6 0,3 4-4 15,4-2-2-15,-2 4-3 0,4 0-3 0,2 1-4 16,0 2-3-16,0-1-5 0,2 0 0 0,6-2-9 16,1 0-14-16,3-2-24 0,2-3-46 0,3-4-57 15,0-2-80-15,3-3-109 0,-7-2-165 16,-4-4-778-16</inkml:trace>
  <inkml:trace contextRef="#ctx0" brushRef="#br0" timeOffset="67453.72">17311 14937 1486 0,'0'0'173'0,"0"0"-43"0,0 0-27 15,0 0-28 1,0 0-30-16,0 0 1 0,0 0 8 0,0 0 1 16,-67 125-5-16,66-103-12 0,1-1-9 0,3-4-8 15,5-1-4-15,5-3-5 0,3-3 4 0,1-2 10 16,6-2 4-16,1-4-1 0,5-2-8 15,0-1-9-15,0-6-4 0,3-2-1 0,-4-1 1 16,-1-4 0-16,-5 0 1 0,-3-3 4 16,-1 1 4-16,-7-2 5 0,-2 2 13 0,-6 2 5 15,-2 1 7-15,-1 0 7 0,-1 2-3 0,-3 0 0 16,-5 5-9-16,-2 0-9 0,-3 2-15 0,0 4-11 16,-4 0-7-16,3 0-5 0,-3 3-5 0,3 1-4 15,-1 1-6-15,5 0-18 0,0-1-25 16,2 0-45-16,2-1-68 0,5 0-101 0,1-2-157 15,1 1-448-15,0-2-29 0</inkml:trace>
  <inkml:trace contextRef="#ctx0" brushRef="#br0" timeOffset="67662.48">17562 14640 1318 0,'0'0'609'0,"0"0"-403"0,0 0-58 0,0 0-40 16,0 0-43-16,0 0-11 0,0 0 13 15,0 0 6-15,-47 118-3 0,40-82-11 0,-3 6-11 16,1 4-3-16,-2 3-9 0,-1 3-9 0,0 3-7 16,-2 1-10-16,4-3-6 0,0-1-4 0,1-3-4 15,4-4-11-15,0-4-18 0,3-3-42 0,2-6-68 16,0-6-102-16,7-6-173 0,-4-7-197 16,4-6-796-16</inkml:trace>
  <inkml:trace contextRef="#ctx0" brushRef="#br0" timeOffset="67900.73">17725 14863 2053 0,'0'0'82'0,"0"0"12"0,0 0 5 16,0 0 19-16,0 0-4 0,0 0-16 0,0 0-11 15,0 0-12-15,0 0-9 0,121 91-10 0,-111-70-9 16,0 2-6-16,-1 2-5 0,-7 3-5 0,-2 1-3 15,0 0-3-15,-10 3-3 0,-1-2-9 16,-7 1-5-16,2-1-7 0,-5-1-7 0,-3-2-13 16,4-2-25-16,-1-4-42 0,3 1-59 0,3-3-70 15,2-1-108-15,2-6-268 0,4-4-874 0</inkml:trace>
  <inkml:trace contextRef="#ctx0" brushRef="#br0" timeOffset="68241.83">18112 15066 1440 0,'0'0'652'0,"0"0"-516"0,0 0-21 15,0 0-23-15,0 0-16 0,0 0-15 0,0 0 4 16,0 0 2-16,0 0-6 0,0 0-15 0,120-32-17 15,-94 25-12-15,-3 1-10 0,-2 3-3 16,0-1-8-16,-3 2-8 0,-5 1-20 0,-1-1-45 16,-2 2-82-16,-2 0-129 0,-6 0-226 0,2 2-937 0</inkml:trace>
  <inkml:trace contextRef="#ctx0" brushRef="#br0" timeOffset="68405.19">18160 15223 1429 0,'0'0'241'15,"0"0"-68"-15,0 0-25 0,0 0-27 0,0 0-7 16,0 0 3-16,0 0-12 0,0 0-19 0,0 0-25 0,134 9-26 31,-104-18-20-31,1 1-18 0,0-2-25 0,0-1-48 16,1-1-83-16,-8 1-209 0,-10 6-1076 0</inkml:trace>
  <inkml:trace contextRef="#ctx0" brushRef="#br0" timeOffset="68586.83">18842 14776 2137 0,'0'0'189'0,"0"0"-50"15,0 0-32-15,0 0-26 0,0 0-11 0,0 0 5 16,0 0 3-16,-50 146-7 0,41-110-11 0,3 0-16 16,-2 3-13-16,-1-3-14 0,6 0-8 0,-2-4-6 15,4-3-7-15,1-1-12 0,0-4-19 0,1-4-39 16,4-1-53-16,-1-4-73 0,5-5-73 15,-2-4-129-15,-2-3-232 0,1-1-712 0</inkml:trace>
  <inkml:trace contextRef="#ctx0" brushRef="#br0" timeOffset="68743.08">18809 15114 1664 0,'0'0'247'0,"0"0"-85"0,0 0-62 15,0 0-50-15,0 0-5 0,0 0 16 0,0 0 11 16,0 0-4-16,0 0-18 0,0 0-18 0,0 0-16 15,122-25-14-15,-104 18-10 0,-2 0-16 16,1-2-37-16,0 1-61 0,-2-2-114 0,-5 3-228 16,-2 2-935-16</inkml:trace>
  <inkml:trace contextRef="#ctx0" brushRef="#br0" timeOffset="68923.92">19173 14691 1385 0,'0'0'361'0,"0"0"-57"0,0 0-54 16,0 0-51-16,0 0-59 0,0 0-48 0,0 0-37 15,0 0-15-15,0 0 4 0,0 0 8 16,0 0 8-16,0 0 8 0,-34 117-7 0,22-74-15 16,1 0-8-16,-2 1-12 0,2-1-9 0,1-2-9 31,1-1-7-31,2-1-8 0,5-4-14 0,1-5-28 0,1 1-50 0,0-3-87 0,2-4-128 16,0-7-344-1,2-6-873-15</inkml:trace>
  <inkml:trace contextRef="#ctx0" brushRef="#br0" timeOffset="69487.84">19543 15016 1618 0,'0'0'174'15,"0"0"-3"-15,0 0-26 0,0 0-26 0,0 0-55 16,0 0-34-16,0 0-13 0,0 0 1 0,-123 27 1 31,103-13 2-31,0 0 2 0,6 2-1 0,-1-1-1 16,5-1 0-16,4-1-5 0,0-1-2 0,3-1-6 15,-1-1 1-15,4-1-1 0,0 1 1 16,4-2 1-16,0-1 0 0,4-1 0 0,1-1-3 16,2-2 2-16,0-1 1 0,0-2 0 0,5 0 0 15,-4 0 1-15,1 0-2 0,-3-1 1 0,-1-1 0 16,-2 1-2-16,-4 0 5 0,-1-1 10 0,-2 1 16 15,0 1 11-15,0 0-4 0,-4 0-18 16,-5 0-19-16,-1 4-15 0,-3 1-5 16,-3 3 2-16,-3 3 2 0,4 1 2 0,-2 3 4 0,3 0-1 15,-1 1 1-15,4 1 0 0,0-1 0 16,0-1 1-16,2 2 2 0,1-2 3 0,3-1-3 16,-1-2 1-16,5 0 0 0,1-4-2 0,0 2 1 0,0-2 1 15,8-1 1-15,0 0-1 0,-1-3 2 0,2 1-1 16,2 0-1-16,2-3-3 0,-1 2-5 0,0-3-6 15,0 2-13-15,5-3-20 0,-2 0-43 16,5 0-55-16,4-4-87 0,-9 0-187 0,-3 1-1020 0</inkml:trace>
  <inkml:trace contextRef="#ctx0" brushRef="#br0" timeOffset="69686.69">19797 14886 1799 0,'0'0'174'0,"0"0"-22"0,0 0-29 16,0 0-39-16,0 0-22 0,0 0-8 31,0 0 5-31,0 0-1 0,0 0-12 0,-126 132-14 16,114-105-9-16,4 1-10 0,1-1-6 0,3-1-7 16,-1-1-5-16,5 0-7 0,0 0-15 0,0-4-25 15,6 1-31-15,-1-2-46 0,5-2-56 0,4 0-80 16,-7-6-147-16,1-4-698 0</inkml:trace>
  <inkml:trace contextRef="#ctx0" brushRef="#br0" timeOffset="69998.45">19985 15070 1975 0,'0'0'247'16,"0"0"-61"-16,0 0-60 0,0 0-51 0,0 0-34 15,0 0-16-15,0 0 6 0,0 0 2 16,0 0-2-16,0 0-5 0,0 0-6 0,0 0-5 15,-85 117-5-15,85-102-1 0,8-2-4 0,0-1-1 16,3-2-2-16,3-2-2 0,3-2 2 0,2-2-2 16,0-4 3-16,1 0 2 0,1 0 2 15,-1-7 0-15,1-2 0 0,0-1 1 0,-1-3-1 16,0 1 0-16,-3-3 1 0,-2 2-2 0,-4-1 2 0,-2 2 3 16,-6 0 3-16,-2 1 0 0,-1-1 2 15,0 3-3-15,-2 0 0 0,-4 1-3 0,-2 2-3 16,-1 2-4-16,-1 0-7 0,-2 3-9 0,-3 1-12 15,3 0-18-15,0 0-26 0,0 0-43 0,2 1-59 16,2-1-92-16,2 0-165 0,4 0-932 0</inkml:trace>
  <inkml:trace contextRef="#ctx0" brushRef="#br0" timeOffset="70207.1">20115 14784 1771 0,'0'0'269'0,"0"0"-58"0,0 0-51 0,0 0-41 0,0 0-54 16,0 0-22-16,0 0 3 0,0 0 12 15,0 0 6-15,0 0-7 0,-55 144-10 0,45-106-9 16,-1 7-6-16,-2-2-10 0,-1 4-5 16,2-3-6-16,0 1-6 0,1-1-1 0,-1-2-4 15,4-2-6-15,1-1-10 0,6-5-27 0,1-3-47 16,0-2-80-16,7-3-92 0,-3-8-178 0,2-7-759 15</inkml:trace>
  <inkml:trace contextRef="#ctx0" brushRef="#br0" timeOffset="70426.14">20381 14814 2125 0,'0'0'116'0,"0"0"-6"0,0 0-26 15,0 0 10-15,0 0-2 0,0 0-8 16,0 0-11-16,0 0-7 0,0 0-10 0,124 94-15 0,-111-74-9 16,4 0-8-16,-6 3-4 0,1 0-2 0,-4 4-3 15,-4-1-4-15,-2 2-1 0,-2-1-5 16,-7 3-6 0,-10-2-7-16,-2 2-14 0,-9 0-28 0,-5 0-41 15,-2 0-64-15,-5-1-90 0,10-8-213 0,10-8-1036 0</inkml:trace>
  <inkml:trace contextRef="#ctx0" brushRef="#br0" timeOffset="70892.09">16645 16264 1693 0,'0'0'184'0,"0"0"-25"0,0 0-31 15,0 0-5-15,0 0-13 0,0 0-5 0,0 0 4 16,0 0-8-16,0 0-19 0,22 122-18 0,-22-84-17 15,-5 5-13-15,-1 1-10 0,-2-1-9 16,-2 0-8-16,3-2-4 0,0-3-4 0,-1-6-1 16,0-2-3-16,5-3-15 0,-1-2-20 0,1-4-43 15,2-4-65-15,1-2-76 0,0-4-118 0,3-4-207 16,-1-4-855-16</inkml:trace>
  <inkml:trace contextRef="#ctx0" brushRef="#br0" timeOffset="71243.82">16718 16455 1413 0,'0'0'262'0,"0"0"-77"0,0 0-50 0,0 0-40 16,0 0-26-16,0 0 11 0,0 0 11 15,0 0-6-15,0 0-9 0,0 0-13 0,40 142-13 16,-40-103-11-16,0-2-12 0,0-3-7 0,1-4-6 16,1-5-6-16,6-1-6 0,-1-5-3 0,1-4-3 15,1-4 0-15,3-2 0 0,0-6-3 0,1-3 4 16,-2 0 2-16,3-8 4 0,1-5 1 15,2-4 1-15,-3-6-4 0,3-2 1 0,-4-3 4 16,-1 1-1-16,-1 1 0 0,-2 2-2 0,0 2 3 16,-4 1 0-16,1 4 3 0,-2 2 1 15,-1 5 3-15,-1 2 0 0,-2 4 0 0,0 1 0 16,0 3 0-16,0 0-9 0,0 0-3 0,0 0-2 16,1 3-1-16,1 4 4 0,0 5 7 0,1 4 6 15,-1 3 1-15,-1 5 0 0,0 0-5 0,-1 2-2 16,0 2-6-16,0-1-3 0,0 1-1 0,2 0-1 15,1-2-6-15,1 3-12 0,-2-4-33 16,5-1-57-16,-1 1-76 0,1-4-109 0,2-4-172 16,-5-8-950-16</inkml:trace>
  <inkml:trace contextRef="#ctx0" brushRef="#br0" timeOffset="71555.06">17159 16970 1419 0,'0'0'236'0,"0"0"-71"15,0 0-52-15,0 0-29 0,0 0-8 16,0 0 1-16,0 0-1 0,0 0-8 0,0 0-13 16,0 0-13-16,0 0-9 0,0 0-3 0,117-36 0 15,-110 43-4-15,-4 3 1 0,-2 2-2 0,-1 2-10 16,0 2-4-16,-2 1-9 0,-6 3-2 0,-2-1-2 16,-1 2-3-1,0-1-3-15,0 0 1 0,-1-1 3 0,1-2 0 16,1-1 3-16,2-1-4 0,0-2 1 0,3-3 1 0,1-1 3 15,3-1 1-15,1-3-4 0,0-2 2 0,0-1-1 16,0 1 11-16,5-1 6 0,0-1 10 0,4-1 5 16,1 0 5-16,1 0 8 0,2 0 2 0,3 0 5 15,-1-2-9-15,3-3-9 0,0 2-12 16,-4-1-11-16,4-1-7 0,-5 0-9 0,3 1-12 16,-4-2-28-16,-1 0-50 0,0-1-78 15,-2-1-152-15,-1 2-401 0,-5 2-720 0</inkml:trace>
  <inkml:trace contextRef="#ctx0" brushRef="#br0" timeOffset="72357.28">17349 16167 1238 0,'0'0'300'0,"0"0"-40"15,0 0-63-15,0 0-37 0,0 0-53 0,0 0-38 0,0 0-24 16,0 0-13-16,0 0-12 0,0 0-1 0,0 0 1 16,0 0 2-16,0 0 2 0,0 0 1 15,-104 77-3-15,96-65-4 0,4 1-2 0,-1-1-8 16,5-1-1-16,0 1 0 0,1-4-2 0,6 2 4 16,2-3 0-16,1 0 3 0,2-2 1 15,0-1 0-15,5-2-2 0,-4-2-1 0,5 0 0 16,-6 0 2-16,4-2-1 0,-3-3-4 0,-3 2 1 15,-2 0-1-15,-4 1 0 0,1 1 2 0,-4 0 14 16,-1 1 11-16,0 0 4 0,-3 0-6 0,-3 0-17 0,-3 0-15 0,-2 1-10 16,-3 5 1-16,-1 2-1 0,-1 2 4 15,0 3 4-15,-2 0-2 0,5 1 3 0,-1 2 0 16,0-2-1 0,3 4 3-16,0-4-2 0,4 2 1 0,3-3-2 15,0 0 0-15,4-3 0 0,0 0-1 0,1-2-1 16,5-2 1-16,5 1-2 0,0-4 0 15,5-1-6-15,0-1-11 0,1-1-25 0,4-1-44 16,0-4-64-16,5-1-100 0,-7 1-215 0,-6 1-956 0</inkml:trace>
  <inkml:trace contextRef="#ctx0" brushRef="#br0" timeOffset="72590.9">17814 16352 1382 0,'0'0'496'0,"0"0"-295"16,0 0-28-16,0 0-29 0,0 0-45 0,0 0-23 16,0 0-7-16,-123 82 2 0,103-61-12 0,0 1-9 15,2 1-11-15,1 2-8 0,3 2-3 0,2 0-2 0,2-1-5 16,2 2-6-16,-1-2-1 0,5 2-6 0,1-2-3 16,0 2-3-16,3-2-4 0,0 2-1 0,6-3-3 15,0-1-5-15,2 0-15 0,2-4-20 16,6 1-30-16,-3-1-46 0,4-5-57 0,-2-1-72 15,1-4-164-15,-8-5-862 0</inkml:trace>
  <inkml:trace contextRef="#ctx0" brushRef="#br0" timeOffset="72944.48">17889 16629 1566 0,'0'0'160'0,"0"0"-15"0,0 0-22 0,0 0-24 16,0 0-29-16,0 0-13 0,0 0 0 0,0 0-9 15,-72 128-8-15,71-106-9 0,1 1-8 0,0-2 1 16,2 0-3-16,6-2 0 0,1-3-4 0,2-2-7 16,-1-3-3-16,2 0 1 0,6-7 4 15,-2-1 5-15,1-3 2 0,3 0 1 0,-1-7-1 16,2-4-1-16,0 0 1 15,-1-3-3-15,0-2-2 0,0-4-1 0,-2-1-4 16,-2 1 0-16,-3-2-1 0,-3 3 4 0,-4 0 1 16,-1 1 2-16,-3 3 5 0,-2 3 0 0,0 1 4 15,-3 1-2-15,-5 3-1 0,0 3-7 16,-1 1-7-16,-1 3-8 0,-2 0-10 0,1 4-7 16,-2 2-11-16,0 1-17 0,1-1-31 0,2-1-59 0,4-1-77 15,0-2-138-15,5-1-239 0,1-1-794 0</inkml:trace>
  <inkml:trace contextRef="#ctx0" brushRef="#br0" timeOffset="73137.39">18029 16315 1892 0,'0'0'193'16,"0"0"-27"-16,0 0-39 0,0 0-29 15,0 0-21-15,0 0-3 0,0 0 2 0,-31 136-5 16,27-94-14-16,-2 6-10 0,3 5-8 0,-4 4-8 0,1 1-8 15,-2 2-8-15,0 1-7 0,0-1-4 16,2-3-8-16,2-5-9 0,0-4-21 0,4-5-36 16,0-3-74-16,0-3-91 0,3-4-166 0,-1-8-267 0,1-10-753 15</inkml:trace>
  <inkml:trace contextRef="#ctx0" brushRef="#br0" timeOffset="73536.14">18314 16441 1659 0,'0'0'80'0,"0"0"31"16,0 0 1-16,0 0 32 0,0 0 12 0,0 0-24 0,0 0-16 15,62 120-15-15,-50-89-12 0,-4 1-14 0,1 3-7 16,-3 2-11-16,-4 1-13 0,-2 0-12 0,0 2-10 16,-2-1-9-16,-4 1-5 0,-3 1-6 0,3-3-4 15,-2-2-11-15,0-2-28 0,0-4-49 16,4-5-87-16,1-3-106 0,-1-8-213 0,4-5-977 16</inkml:trace>
  <inkml:trace contextRef="#ctx0" brushRef="#br0" timeOffset="73710.83">18547 16823 2143 0,'0'0'149'0,"0"0"-27"0,0 0-40 0,0 0-6 16,0 0-3-16,0 0 0 0,0 0-6 0,0 0-15 16,0 0-19-16,131-36-12 0,-110 28-10 15,0-1-6-15,-1 4-7 0,-1-1 0 0,-1 2-4 16,-4-1-13-16,2 3-25 0,-6-1-52 0,-4 2-84 15,1 1-124-15,-6 0-222 0,0 0-915 0</inkml:trace>
  <inkml:trace contextRef="#ctx0" brushRef="#br0" timeOffset="73873.53">18590 17010 963 0,'0'0'568'0,"0"0"-269"0,0 0-74 0,0 0-58 15,0 0-32-15,0 0-27 0,0 0 0 0,0 0-9 16,0 0-14-16,0 0-12 0,0 0-20 15,139 19-14 1,-108-28-11-16,2 2-10 0,1 2-5 0,-1-1-13 16,-4 1-15-16,-3 2-26 0,1-1-61 0,-5 2-98 15,-6 0-216-15,-5 0-1108 0</inkml:trace>
  <inkml:trace contextRef="#ctx0" brushRef="#br0" timeOffset="74238.72">19360 16586 2032 0,'0'0'169'16,"0"0"22"-16,0 0-45 0,0 0-40 0,0 0-55 16,0 0-32-16,0 0 4 0,0 0 19 0,0 0 10 15,-11 118 3-15,11-74-8 0,2 3-10 0,3 1-11 16,-3 0-9-16,-1-1-10 0,0-2-7 0,1-5-5 15,2-4-10-15,0-3-13 0,-2-5-34 16,5-2-70-16,0-4-86 0,-2-4-137 0,2-6-290 16,-5-5-790-16</inkml:trace>
  <inkml:trace contextRef="#ctx0" brushRef="#br0" timeOffset="74427.23">19529 16940 2209 0,'0'0'152'0,"0"0"-33"0,0 0-34 16,0 0-14-16,0 0-3 0,0 0 5 0,0 0-7 0,0 0-13 15,142-32-14-15,-111 26-15 0,-1 1-9 0,-2 2-6 16,-1-1-5-16,-2 4-4 0,-3 0-1 0,-2 0-8 16,-6 0-15-16,0 0-33 0,-3 1-64 0,-4 1-94 15,1-1-195-15,-6-1-1091 0</inkml:trace>
  <inkml:trace contextRef="#ctx0" brushRef="#br0" timeOffset="74895.34">20273 16508 1713 0,'0'0'132'15,"0"0"28"-15,0 0-37 0,0 0-17 0,0 0-34 16,0 0-4-16,0 0 3 0,-53 129 5 0,47-86-7 15,4 0-12-15,1 3-16 0,0 1-17 0,1-2-7 16,0-4-8-16,0 0-6 0,3-5-10 0,4-5-9 16,-3-4-18-16,2-3-40 0,-1-5-60 0,3-1-74 15,1-6-120-15,-4-4-224 0,0-3-806 0</inkml:trace>
  <inkml:trace contextRef="#ctx0" brushRef="#br0" timeOffset="75057.28">20303 16897 1730 0,'0'0'208'0,"0"0"-64"0,0 0-61 0,0 0-20 16,0 0 0-16,0 0 13 0,0 0 9 0,0 0-13 15,0 0-22-15,115-15-21 0,-90 13-15 16,-3-2-8-16,-2 0-8 0,1 1-14 0,-1-3-27 16,-2 0-46-16,-3 0-72 0,2-1-135 0,-5 1-277 15,-5 3-810-15</inkml:trace>
  <inkml:trace contextRef="#ctx0" brushRef="#br0" timeOffset="75229.56">20697 16406 1764 0,'0'0'220'0,"0"0"-17"16,0 0-73-16,0 0-41 0,0 0-34 16,0 0-2-16,0 0 6 0,-30 131 9 0,30-82-8 15,0 3-13-15,0 3-11 0,0 1-13 0,0-1-8 16,3 0-8-16,4 2-5 0,0-4-16 0,1-3-21 15,4-1-53-15,3-4-98 0,-2-4-153 16,0-11-340-16,-5-12-770 0</inkml:trace>
  <inkml:trace contextRef="#ctx0" brushRef="#br0" timeOffset="75794.67">21055 16791 753 0,'0'0'361'0,"0"0"-110"0,0 0-65 16,0 0-30-16,0 0-35 0,0 0-24 0,0 0-12 15,0 0-1-15,0 0-4 0,0 0-12 0,0 0-12 16,-120 102-7-16,115-89-7 0,0 3-5 0,4-3-8 16,1 0-10-16,0 0-6 0,0-4-3 15,4 1-6-15,2-2-6 0,1-2-1 0,-1-2-3 16,3 0 6-16,1-4 3 0,0 0-1 0,2 0 5 15,-2 0-4-15,0 0 6 0,-1-3 3 16,0 0 0-16,-3 0 0 0,-3 0-1 0,-2 1 5 16,0 1 4-16,-1 0 10 0,0 1-1 0,0 0-5 15,-3 0-14-15,-5 0-13 0,1 4-9 0,-4 2 0 16,-1 4 0-16,-1 4 2 0,-2 3 7 0,2 0 3 16,-1-1 1-16,1 4 0 0,0-2 0 15,3 1-1-15,3-1 0 0,-1-1 2 0,2-1-1 16,4-2-2-16,0-1 4 0,2-1 0 0,0-3 2 15,0 1-3-15,4-3 8 0,5 2-1 0,1-2 5 16,1-1 3-16,1-3 3 0,4-1 0 0,0 1-5 16,0-3 2-16,1 0-7 0,-2 0-2 15,-1 0-11-15,1-1-7 0,-1-3-25 0,0 1-43 16,-1-2-70-16,1-1-130 0,-4 1-340 0,-3 1-827 0</inkml:trace>
  <inkml:trace contextRef="#ctx0" brushRef="#br0" timeOffset="76331.53">21346 16540 1449 0,'0'0'244'15,"0"0"-37"-15,0 0-52 0,0 0-36 0,0 0-41 16,0 0-19-16,0 0-5 0,0 0-1 0,0 0 3 16,0 0 1-16,0 0 0 0,-100 128-3 15,92-97-3-15,2 1-6 0,0 0-6 0,2 1-6 16,1-1-9-16,2-2-10 0,0-1-3 0,1 0-4 16,0-3-5-16,0 0-5 0,2-3-6 0,4-1-5 15,-2-2-12-15,6-2-15 0,-1-1-31 0,2-4-49 16,3 0-46-16,2-3-56 0,3-4-89 15,-5-3-179-15,-2 0-849 0</inkml:trace>
  <inkml:trace contextRef="#ctx0" brushRef="#br0" timeOffset="76680.53">21543 16693 1413 0,'0'0'178'0,"0"0"-4"15,0 0-47-15,0 0-25 0,0 0-37 16,0 0-17-16,0 0 1 0,0 0 2 0,0 0 1 16,0 0-8-16,-85 136-4 0,82-115-5 0,3-1-5 15,0-3-4-15,1-2-2 0,6 1-4 0,2-3 1 16,3-4-3-16,0-1 1 0,4-4 1 0,1-1 0 16,-1-3-2-16,3-1-2 0,2-8 4 15,2-1 2-15,-2-2-4 0,2-5 0 0,-1 1-5 16,-2-4-4-16,-2 2 1 0,-1 0-1 0,-3-1 1 0,-2 0-2 15,-4 0 4-15,-3 3 3 0,-2 0 1 16,0 2 2-16,-3 3 2 0,0 2-2 0,0 0 2 16,-3 3-1-16,-1 1-4 0,-2 2-3 0,1 1-11 15,-4 2-7-15,1 0-11 0,-1 0-16 16,-3 1-23-16,1 2-39 0,0 1-51 0,0-1-66 16,4 1-105-16,-1-3-186 0,6-1-879 0</inkml:trace>
  <inkml:trace contextRef="#ctx0" brushRef="#br0" timeOffset="76905.23">21603 16445 1576 0,'0'0'184'0,"0"0"7"16,0 0-57-16,0 0-40 0,0 0-44 15,0 0-16-15,0 0 12 0,0 0 13 0,0 0 4 16,-39 157-9-16,36-110-9 0,-1 6-6 0,1 3-3 31,1 3-5-31,-2 3-7 0,3 2-16 0,-1-2-5 16,2 0-6-16,0-4-9 0,0-2 1 0,0-1-18 15,0-5-20-15,2 0-33 0,-2-5-49 0,0-4-59 16,0-4-92-16,0-6-145 0,1-10-264 16,-1-8-73-16</inkml:trace>
  <inkml:trace contextRef="#ctx0" brushRef="#br0" timeOffset="77220.97">21767 16336 1696 0,'0'0'121'0,"0"0"-6"15,0 0-10-15,0 0 19 0,0 0 0 16,0 0-16-16,0 0-10 0,0 0-18 0,124 68-6 16,-103-47-1-16,-3 6-7 0,2 4-3 0,-3 1-4 15,-1 2-6-15,-2 1-6 0,-2 0-1 0,-4-2-10 16,-4 3-9-16,-2-1-6 0,-2 3-4 0,-4-2 1 16,-5 2-7-16,-4 0-3 0,-1 0-5 15,-3 1-3-15,-2-1-1 0,-2-2-7 0,-3-2-2 16,2 1-3-16,-1-3-9 0,1 1-19 0,1-4-33 15,2-2-52-15,3-3-67 0,0-4-79 0,4-6-175 16,6-7-963-16</inkml:trace>
  <inkml:trace contextRef="#ctx0" brushRef="#br0" timeOffset="79451.2">21883 14954 1046 0,'0'0'266'0,"0"0"-18"0,0 0-73 0,0 0-34 16,0 0-57-16,0 0-43 0,0 0-18 0,0 0-1 16,0 0 7-16,0 0 14 0,0 0 11 15,0 0 8-15,59-6-4 0,-39 4-6 0,1 1-10 16,3 1-2-16,-3 0-7 0,2 1-5 0,0 5-2 16,0 1-2-16,0 0-4 0,2 2-3 0,-2 0-1 15,2 1-3-15,-1 2-2 0,-3 1 0 0,-1 0-3 16,-1-1 0-16,-4 2 0 0,-2 1 0 0,-3 0 5 15,-2 1 1-15,-3 0 1 0,-4 2 4 0,-1 2 1 16,0 1-1-16,-4 1-1 0,-3 2-5 0,-4 1-1 16,-2 1-1-16,-1 2-3 0,1-1-1 15,-1-1-2-15,-1 0-2 0,4 0-1 0,1-2 0 16,-1 1-5-16,2 0 1 0,3 1 1 16,1-1-1-16,2 0 4 0,2-1 0 0,1 0 0 15,4-2-2-15,3-1 0 0,6-1 2 0,2-2 0 0,5 0 4 16,3-2-2-16,6-1 1 0,2-3 1 15,4-2 2-15,2-3 2 0,3 0 1 0,-1-3-1 16,-2-1-4-16,0-2 0 0,-3-1-3 0,-1 0 0 16,-6 0 1-16,-1-2-1 0,-5-2 0 15,-6 1 0-15,-1-1 1 0,-7 1 0 0,0-1 3 16,-5 2 4-16,-1-1 6 0,-1 1 2 0,0-1-5 16,0-1-6-16,-2 2-6 0,-3 0-2 0,-2 2-4 15,-1 0-2-15,-2 0-2 0,0 1 0 16,0 6 2-16,-5 2 2 0,1 1 2 0,1 4-1 15,-2 1 1-15,1 2 0 0,3 1 0 0,-1 2 1 16,1-2-1-16,3 0 0 0,-1 0 0 0,3 2 2 16,-1-1 0-16,3 1 2 0,0 0-3 15,1-1 3-15,1 1 0 0,-1-2 0 0,2 1 2 16,1-1-2-16,0 1 0 0,0-2 0 0,0 0 0 0,0 1 1 16,0-1-1-16,2 0 0 0,0-1-4 15,0 0-1-15,1 0 2 0,-3 0 2 0,1 1 3 16,2-1-1-16,-2-1 4 0,1 0-2 0,1 2 3 15,-1-2-2-15,4 1 1 0,-2 0-2 0,2-1 0 16,-2-1 3-16,1 0-4 0,-1-1-2 0,1 3 1 16,0-3-1-16,-3 0 0 0,1 0 0 0,0 1 2 15,-1 1 0-15,-1-2 0 0,0 1 3 16,1-1-3-16,-2 3 2 0,0-1-3 0,0-1 3 16,0 2 3-16,0-1 2 0,-2-1 0 0,0 2 0 15,0 0-1-15,-1 0-2 0,-1 1 3 0,1-1 0 16,-3 0 1-16,3 2-2 0,-2-1 3 15,1-1-2-15,-2 1 0 0,1-2-2 0,-3 0-2 16,2 0-1-16,-2 1 2 0,0 1 0 0,-2-1-5 16,0 4 3-16,0-2-3 0,-3 1-1 15,0 2 2-15,-3-1-5 0,-3 2-2 0,-2 2-1 0,-2 0 5 16,1 3-3-16,-4-1 1 0,1 2-4 16,0-2-3-16,1 1-1 0,3-5-11 0,0-3-22 15,2-2-36-15,4-6-57 0,3-5-95 0,5-4-171 16,3-1-1163-16</inkml:trace>
  <inkml:trace contextRef="#ctx0" brushRef="#br0" timeOffset="80780.12">12547 17265 349 0,'0'0'170'16,"0"0"20"-16,0 0-12 0,0 0-2 15,0 0-20-15,0 0-26 0,0 0-7 0,0 0-6 16,0 0-6-16,0 0-6 0,0 0-4 0,0 0-15 16,-98 12-26-16,98-12-20 0,1 0-18 0,8 0 0 0,1-1 8 15,2 0 9-15,7-1 2 0,3 1 1 0,5-2-2 16,0 2-5-16,4-1-1 0,3 1-7 0,-1-1-3 15,5 1-3-15,0-1-1 0,2 0-3 0,2-1-4 16,0-1 2-16,2-1-5 0,4 0 3 0,2 0-1 16,0 0 6-16,2-1 3 0,2 0 0 0,2 2 5 0,-4 1-6 15,0-1-4-15,-2 4-3 0,-5-3-3 16,0 3-3-16,-5 0-1 0,-5 0-1 0,-3 0-3 16,-4 0 0-16,-5 0-1 0,-5 0 1 0,-1 1 1 15,-6 1-1-15,-1-1-1 0,-5 1 0 0,0-1 0 16,-2 0-1-16,-3-1 4 0,0 0 2 15,2 0 4-15,-2 0 3 0,0 0 5 0,0 0-3 16,0 0-5-16,-2 0-13 0,-1-2-19 0,-2-1-16 16,-2 3-29-16,-2-2-47 0,-1 1-64 0,-4 1-94 31,0 0-125-31,3 3-160 0,1-2-618 0</inkml:trace>
  <inkml:trace contextRef="#ctx0" brushRef="#br0" timeOffset="83573">9133 17168 407 0,'0'0'153'0,"0"0"8"0,0 0 5 15,0 0-8-15,0 0-26 0,0 0-5 0,0 0-4 16,0 0-15-16,0 0-8 0,0 0-16 0,0 0-10 15,0 0-1-15,0 0-11 0,-58-9-1 0,58 9-7 16,0 0-9-16,0 0-5 0,0 0-10 0,0 0-8 16,0 0-6-16,0 0 3 0,0 0-3 0,0 0 5 15,1 0 1-15,3 0 0 0,1 0-1 0,0 0-2 16,0-1 0-16,4-1-3 0,-4 2-1 0,2 0-6 16,2 0 2-16,-2 0-2 0,0 0 1 15,2 0 2-15,0 0-1 0,1 0 2 0,0 0-2 16,0 0 4-16,1 0-3 0,-1 0 0 0,1 2-4 15,3-1-2-15,0 1 1 0,-1 0-3 16,3 0 2-16,-2 2-2 0,2-1-1 0,-1 0-1 16,3 1 1-16,1-2 1 0,1 2 0 0,0-3-3 15,3 0 5-15,3-1 9 0,7 0 5 0,2-6 3 16,7 0 2-16,3 0-8 0,-3 0-3 16,4 1-2-1,-5-1-3-15,3 3-4 0,-5 0 0 0,-4 2-1 16,2-2 0-16,-4 2-1 0,-1 0-3 0,-1 1 2 15,-2 0-2-15,0 0 3 0,-3 0-3 16,0 0-1-16,-4 2-1 0,-2-1-1 0,-1 2 5 0,-3-1-1 16,-3-1-1-16,-2 2-2 0,-3-1 1 0,-3-1 1 15,1 2 1-15,-4-2-1 0,0 0-1 16,0 0 3-16,0-1-5 0,-2 0 6 0,0 1 1 16,0-1 1-16,0 0 3 0,-5 0 0 0,2 1 0 15,-6 0-3-15,0 2-2 0,-3-1-2 16,-6-1-3-16,-4 3 3 0,-1 0-1 0,-7 1 0 15,-3-1-1-15,-3 1-3 0,-3 1 0 0,-1 0 3 16,-3 1-3-16,-5-1-7 0,0 2 5 0,0 0-6 16,-3 0 2-16,1 0-1 0,-1 1 2 15,0-2 1-15,2 1 0 0,-2-3 3 0,1 1 0 16,1 0 0-16,-1-2 1 0,5 0 4 0,-3 0-1 16,6 0 3-16,1-1 0 0,5 0-2 0,4 0 2 15,6-2 1-15,4 0-1 0,4 1 2 0,3-2-1 16,3 1-2-16,6-1 2 0,1 0 1 0,4 0 0 15,0 0-6-15,1 0-3 0,2 0 1 16,4 0-4-16,6 0 7 0,2-1 3 0,7-2 1 16,5 2-1-16,4-2 0 0,6 0 2 0,3 2 1 15,5-3-1-15,2 1 1 0,3 1-2 0,1 0 0 16,1-1 2-16,1 2-3 0,1 0 0 0,4-1 2 0,-2-1-1 16,5 0 5-16,1 0 0 0,0 1-5 0,-3 0 1 15,-2 1-3-15,0 1 2 0,-4 0-1 16,-3 0-1-16,-5 0 1 0,-4 2-1 0,-2 1-2 15,-7 2 3-15,-6 2 0 0,0-1-5 0,-10 1 0 16,2 0 2-16,-7-1 0 0,-3-2 0 0,-2 0 0 0,-5-1 0 16,0 1 1-16,0-1 5 0,-1 0-1 0,-9 0 0 31,0 2-3-31,-9-1-3 0,-1 0 0 0,-5 0-1 16,-9-1 0-16,0 0-1 0,-8 0 2 0,-2 0-2 15,-3-1 4-15,-1-2-2 0,0 0-1 16,1 0 0-16,-2 0-1 0,2-4 1 0,2 0 2 15,3-2 0-15,2 0-2 0,1 1 2 0,6 2 4 16,3 2-3-16,1-1 1 0,7 2-2 0,1 0 1 16,2 0 0-16,5 4 0 0,1 0 0 0,8-3-2 15,0 3-5-15,3 0 3 0,2-1-2 16,0 3-3-16,8 0 5 0,4 1-1 0,4 1 5 0,7-3 3 16,4-1 1-16,7-3 0 0,4-1-1 0,7 0 2 15,0-1-2-15,2-1 1 0,2 0-3 16,-4 1-2-16,1 1 1 0,-4 0 0 0,-3 1 0 0,-4 3-2 0,-2 1 2 15,-3-1-2-15,-3 1 0 0,0-2 0 0,-7 1 0 16,-2 1 0-16,-3-1-1 0,-4 0 3 0,-2-2-4 16,-4 0 5-16,-1-2-1 0,-3 1 0 15,-1-1 4-15,0 0 2 0,0 0 2 0,-8 2-2 16,-1-2-3-16,-5 0-7 0,-5 0 2 0,-7 1 0 16,-6 1 1-16,-2 0-1 0,-5 0-2 0,-5-1 0 15,-3 0 0-15,-4 1 3 0,-1-2-1 0,1 0-3 16,-5 0-2-16,1 0-2 0,2 0 5 15,2 0 1 1,0 0-1-16,1 0-1 0,3 0 4 0,3 2 0 16,2 0 3-16,3 2 0 0,2-1-3 15,3 2 1-15,6 0-4 0,6-2 5 0,3 1 1 16,10-3-1-16,6 0-2 0,3-1-3 0,0 1-2 16,8-1-1-16,6 0 6 0,6 0 1 15,9 0 1-15,4 0 2 0,10-1 2 0,3-4-2 0,5 2 1 16,6-2 0-16,-1-1-2 0,4 2 3 0,1-3-1 15,2-1-1-15,2 0 1 0,0-2 4 16,-3 0-3-16,0 1-1 0,-3 1-1 0,-6 1-6 16,-2 1 5-16,-4 2 0 0,-7 3 2 0,-7 0-3 15,-4 1-3-15,-8 0 2 0,-1 0 0 0,-8 0 2 16,-2 2-5-16,-1 0 2 0,-7 1-2 16,2-1 2-16,-4 1 5 0,0-1-2 0,-5 2 2 15,0 0-3-15,-7 3 0 0,-3-3-1 0,-6 3-2 16,-4-2-2-16,-7 2-3 0,-3 0 5 0,-6 0-2 15,-5 0 2-15,1-1 2 0,-4-2-2 0,2 0 0 16,0-1 3-16,1-2 2 0,5-1-3 16,2 0 2-16,3 0-3 0,5 0 0 0,3-1 1 15,8 1 1-15,4 0-1 0,4 0-5 0,7 0 4 16,-2 0-3-16,6 0-3 0,1 1 1 0,1 3-3 0,8-1 2 16,0 2 5-16,4 1 2 0,6-1-4 0,3 3 5 15,6-1-4-15,2 0 3 0,2 2 2 16,3 0 0-16,2-4-3 0,3 0-2 0,3-3 3 0,2 0-2 15,-1-2 4-15,3 0-2 0,-4 0-2 16,0 0 2-16,-3-2 1 0,-4 1 0 0,-6 0 2 16,-6 1-3-16,-3 0-1 0,-5 0-1 0,-4 0 1 0,-5 0 3 15,-3 0-1-15,-3 0 2 0,-1 0 6 0,0 0-2 16,-2 0 4-16,-6 0-6 0,-4 0-6 16,-6 0-4-16,-4 0-4 0,-8 1 4 0,-7 0-1 15,-2 3 1-15,-7-2 1 0,-3 1 4 0,-3-1 2 16,1-2 0-16,0 0 0 0,1-1-3 0,1-5 5 31,5-3-7-31,-1-2 4 0,4 1-1 0,2 0-4 16,3 2 5-16,5 0 2 0,2 3 0 0,7-1 0 15,2 1 2-15,9 2-5 0,1 2 2 16,2 0 0-16,6-1-4 0,2 2-5 0,0 0-7 0,2-1-2 0,8 0 2 16,4-1-1-16,4-2-19 0,9 0-49 0,2-3-101 15,-7 3-167-15,-2 0-1050 0</inkml:trace>
  <inkml:trace contextRef="#ctx0" brushRef="#br0" timeOffset="88969.83">17582 10708 1186 0,'0'0'333'0,"0"0"-167"16,0 0-14-16,0 0-21 0,0 0-34 0,0 0-27 15,0 0-20-15,0 0-10 0,0 0-4 0,0 0-1 16,0 0-2-16,0 0-1 0,-70 16 3 0,58-10-3 16,2 2-4-16,-2 1 1 0,-4 2-6 15,4 2-1-15,-2 1-1 0,-1 2-3 0,2 2-3 0,0 1 1 16,-2 1-2-16,3 1-1 0,1 0 0 0,0 0 1 15,2 0 0-15,1-2-1 0,4 0 0 0,1-2-3 16,0 0 0-16,3-2 0 0,3 2 0 0,3-3-1 16,3 1 0-16,1-1 1 0,4 0 0 0,3-2 1 15,3-1 2-15,2-2-1 0,5-3 2 0,-2-1-1 16,8-2 0-16,-2-2-1 0,1-1-2 0,-4 0-1 16,5-6 1-16,-5-1 0 0,2-2-2 15,-1-1 1-15,-1-2 1 0,0-1-2 0,-4-1 4 16,-2-1 1-1,-4 0-2-15,0 1 2 0,-7 2 0 0,-3-3 4 16,-3 1 1-16,0 1-1 0,-3-1 0 0,-1-2-4 16,-1 0-2-16,0 0 0 0,0 0-2 0,-1-2-3 15,-5 1-3-15,2 1 2 0,-5 0-2 0,-1 2 0 16,0 0 2-16,-1 4-3 0,0-1 1 0,0 2-4 16,-5 1 3-16,4 1-5 0,-2 0-1 15,-2 2-1-15,3 0-1 0,-1 2-4 0,0-1-2 16,3 3-6-16,1 0-13 0,0 0-14 0,0 1-28 15,4 0-42-15,0 0-54 0,-1 0-92 0,4 0-181 16,1 0-994-16</inkml:trace>
  <inkml:trace contextRef="#ctx0" brushRef="#br0" timeOffset="89208.67">17673 10382 1576 0,'0'0'170'0,"0"0"7"0,0 0-45 16,0 0-33-16,0 0-40 0,0 0-10 15,0 0 7-15,0 0 13 0,-43 137 5 0,36-88-9 16,4 5-4-16,-4 5-10 0,1 7-8 0,0 3-6 16,-4 4-10-16,3 3-10 0,1 3-9 0,0 0-4 15,-3 2-5-15,6-5-6 0,1-5-8 16,0-4-13-16,2-6-16 0,2-8-29 0,3-5-44 15,4-6-57-15,1-6-119 0,-1-10-264 0,-4-11-808 0</inkml:trace>
  <inkml:trace contextRef="#ctx0" brushRef="#br0" timeOffset="89561.5">18139 10776 1559 0,'0'0'210'0,"0"0"3"15,0 0-40-15,0 0-30 0,0 0 35 16,0 0-120-16,0 0-8 0,0 0-3 0,0 0 1 15,0 0 1-15,0 0-2 0,0 0-6 0,-71 123-5 16,61-96-9-16,1 1-3 0,0 0-11 0,5-2-4 16,-3 0-4-16,4-2-2 0,1 1-1 15,2-3-2-15,0-2-2 0,0-2-5 0,3-3-6 32,3 1-12-32,0-3-23 0,3-2-42 0,1-4-51 15,1-2-57-15,1-4-100 0,-2-1-202 0,-2 0-878 0</inkml:trace>
  <inkml:trace contextRef="#ctx0" brushRef="#br0" timeOffset="89742.35">18177 10964 1091 0,'0'0'273'0,"0"0"-91"0,0 0-45 0,0 0-46 0,0 0-21 16,0 0 20-16,0 0 9 0,0 0 1 0,0 0-9 0,0 0-13 15,0 0-13-15,126 97-11 0,-107-78-6 0,0-1-13 16,-4 1-4-16,4-1-10 0,-1 1-6 0,-1-4-5 15,-2 2-5-15,1-2-5 0,-3-2-6 0,-1-2-9 16,-2-3-24-16,-2-1-40 0,1-5-76 16,-4-1-144-16,2-1-237 0,-5 0-837 0</inkml:trace>
  <inkml:trace contextRef="#ctx0" brushRef="#br0" timeOffset="89909.98">18461 10951 966 0,'0'0'488'15,"0"0"-215"-15,0 0-56 0,0 0-42 0,0 0-55 16,0 0-39 0,0 0-17-16,0 0-9 0,-135 118-12 0,115-91-14 15,1 0-15-15,1-3-10 0,2-4-11 0,4 0-17 0,3-3-33 16,1-3-63-16,6-4-139 0,2-2-300 0,0-4-820 16</inkml:trace>
  <inkml:trace contextRef="#ctx0" brushRef="#br0" timeOffset="90134.02">18674 10855 1832 0,'0'0'119'0,"0"0"3"0,0 0 16 0,0 0 8 16,0 0-28-16,0 0-24 0,0 0-11 0,0 0-11 15,0 0-10-15,72 118-8 0,-68-100-7 16,1 1-6-16,-3-1-6 0,-2 0-1 0,0 1-6 15,0 1-3-15,-6-2-8 0,1 2-7 0,-2-3-4 16,-2 0-8-16,1-1-12 0,3-2-25 0,-1-2-41 16,4-3-59-16,2-3-68 0,0-3-109 0,0-3-249 15,1 0-866-15</inkml:trace>
  <inkml:trace contextRef="#ctx0" brushRef="#br0" timeOffset="90308.68">18850 11012 1656 0,'0'0'224'0,"0"0"-63"0,0 0-44 0,0 0-29 16,0 0-27-16,0 0-9 0,0 0 2 0,0 0 5 0,0 0 1 16,125-39-6-16,-98 35-8 0,-2 1-8 15,0 1-14-15,-3 0-2 0,-3 1-8 0,-1 1-8 16,-4 0 0-16,-3 0-4 0,0 3-6 0,-2 0-10 16,-3 2-28-16,-4 1-69 0,-2 1-111 0,0-1-266 15,0-1-960-15</inkml:trace>
  <inkml:trace contextRef="#ctx0" brushRef="#br0" timeOffset="90475.62">18929 11155 1652 0,'0'0'243'0,"0"0"-80"16,0 0-42-16,0 0-26 0,0 0-14 0,0 0 16 16,0 0 14-16,0 0-10 15,0 0-24-15,0 0-23 0,0 0-15 0,0 0-15 16,136-13-10-16,-117 11-9 0,-5-2-5 0,4 2-9 15,-6-2-15-15,3 2-35 0,-2-1-55 0,3-2-88 16,-6 2-201-16,-4 0-1059 0</inkml:trace>
  <inkml:trace contextRef="#ctx0" brushRef="#br0" timeOffset="90822.69">19439 10907 1741 0,'0'0'208'0,"0"0"-39"0,0 0-41 0,0 0-41 16,0 0-43-16,0 0-6 0,0 0 18 15,0 0 7-15,0 0-3 0,0 0-9 0,-29 117-11 16,28-93-4-16,0 2-2 0,1-1-2 0,0-1-5 16,3-4-3-16,7-1 2 0,1-2 1 15,5-3 0-15,-2-3-1 0,6-3-2 0,1-2 1 16,4-4 4-16,0-2 2 0,2-1-2 0,-2-6-3 15,2-3-8-15,-5-3-4 0,0-1 0 0,1-3-3 16,-5 2 3-16,1-3 0 0,-7-1 2 0,0 1 3 16,-5-2 0-16,-1 0-4 0,-4 0 0 0,-2-1-4 15,0 0-2-15,0 2 1 0,-7 1-3 0,1 4 0 16,-5 0-3-16,-3 4-2 0,2 0-4 0,-2 2-2 16,-1 2-7-16,2 0-9 0,1 1-15 15,0 3-23-15,1-1-33 0,4 0-58 0,0 1-84 16,3 1-170-16,-1 0-1099 0</inkml:trace>
  <inkml:trace contextRef="#ctx0" brushRef="#br0" timeOffset="92062.17">15789 10768 767 0,'0'0'519'16,"0"0"-261"-16,0 0-63 0,0 0-52 0,0 0-67 15,0 0-46-15,0 0-10 0,0 0 13 0,0 0 19 16,0 0 5-16,0 0 6 0,0 0-4 0,68 64-3 15,-51-44 0-15,-2 2-6 0,1 2-1 16,0 1-4-16,0-1-2 0,2 3-5 0,-4-2-7 16,3 2-5-16,-1-2-6 0,-1-1-3 0,-2 1-7 15,2-2-3-15,-2 1-3 0,-2-4-1 16,-1 0-2 0,0 0-2-16,-1-4-6 0,0 0-16 0,-3-4-33 15,0-1-58-15,-1-4-86 0,0-2-143 0,-4-1-198 16,2-3-818-16</inkml:trace>
  <inkml:trace contextRef="#ctx0" brushRef="#br0" timeOffset="92293.99">16173 10746 1727 0,'0'0'168'0,"0"0"-36"0,0 0-38 16,0 0-2-16,0 0-13 0,0 0 2 0,0 0 4 15,-66 115-7-15,45-82-8 0,-2 1-11 0,-3 2-10 16,2-3-11-16,-1 0-8 0,3-1-8 0,2 0-6 16,0-3-8-16,5-2-3 0,0-2-3 0,4-2-1 15,1-3 0-15,0-3-5 0,5-3-5 0,1-2-14 16,2-4-24-16,2-1-43 0,0-2-58 0,0-3-65 0,5-2-82 16,0 0-176-16,-1 0-867 0</inkml:trace>
  <inkml:trace contextRef="#ctx0" brushRef="#br0" timeOffset="92481.61">16451 11042 1700 0,'0'0'173'16,"0"0"-47"-16,0 0-6 0,0 0-10 15,0 0-37-15,0 0-13 0,0 0-9 0,0 0-14 16,0 0-9-16,0 0-14 0,0 0-9 0,0 0-12 15,0 0-24-15,0 0-59 0,72 54-118 0,-70-52-220 16,0 0-961-16</inkml:trace>
  <inkml:trace contextRef="#ctx0" brushRef="#br0" timeOffset="92611.45">16439 11248 1203 0,'0'0'236'0,"0"0"-79"0,0 0-14 0,0 0-16 0,0 0-16 15,0 0-15-15,0 0-27 0,0 0-31 16,0 0-25-16,0 0-27 0,0 0-54 0,0 0-166 16,0 0-1107-16</inkml:trace>
  <inkml:trace contextRef="#ctx0" brushRef="#br0" timeOffset="93497.46">15500 10285 1536 0,'0'0'264'0,"0"0"-34"0,0 0-38 0,0 0-44 0,0 0-45 15,0 0-24-15,0 0-17 0,0 0-14 0,0 0-15 16,0 0-12-16,0 0-7 0,0 0 2 16,0 0-3-16,-127 94 2 0,115-71 1 0,2 1-3 15,1 0 0-15,3 0-1 0,3 2 0 0,2-1 4 16,1 0-4-16,0 3-1 0,4-3 1 16,2 2 0-16,0-1 2 0,2-1-3 0,-1-1 0 15,-2 1-2-15,3-3-2 0,-3 1 3 0,-3-1-3 16,-1 0 1-16,-1 3-1 0,-3-1 0 0,-5 0-1 15,-2 1-5-15,-1-1 1 0,-4-1-2 0,1-2-3 16,-3-1-4-16,2-2-5 0,-1-5-5 16,3-3-1-16,1-3 2 0,1-3 0 0,1-3 0 0,0-1 5 15,1 0 1-15,2-6 3 0,-3 0 1 16,5 0 1-16,0-1 0 0,2-1 0 0,1 1-1 16,-1 0 1-16,3 0 2 0,0 0 1 0,0 1 0 15,0 1 0-15,4 2-2 0,0 1 0 16,-1 1 1-16,4 0 2 0,4 1 3 0,-1 1 3 0,2 4 4 15,1 4 4-15,-1 3 4 0,2 3 0 16,-4 4 5-16,0 1 3 0,-2 6 2 0,-3 2 7 16,-1 1 1-16,-1 2 3 0,-3 3 2 0,0 0-1 15,0-1 0-15,0 1-5 0,-2-1-4 16,0 0-3-16,-1-4-5 0,2-1-2 0,1-3-4 16,0-2 0-16,0-2-3 0,0-1-2 0,0-2-2 15,0-1-3-15,0-2-2 0,1 0-1 0,2-1-3 16,-2-2 0-16,0-1-4 0,-1-2-2 15,2 0-11-15,-2-3-23 0,1 0-46 0,0-1-73 16,0-4-123-16,-1 0-288 0,2-1-983 0</inkml:trace>
  <inkml:trace contextRef="#ctx0" brushRef="#br0" timeOffset="94350.89">20202 10289 1501 0,'0'0'51'15,"0"0"-2"-15,0 0 28 0,0 0 28 16,0 0-2-16,0 0-6 0,0 0-11 0,0 0-10 16,0 0-8-16,0 0-5 0,0 0-8 0,39 131 0 15,-39-105-3-15,-7 0 1 0,4 2-3 0,-4 0-3 16,2 1-7-16,-3 2-4 0,1-1-5 0,4 0-6 16,0-2-2-1,0 0-3-15,3 0-1 0,0-3-2 0,0-1 2 16,5 0-2-16,-1-3-2 0,5-1-1 0,1-1-1 15,0-3 3-15,0 0 2 0,6-3 2 0,-2-3 1 16,3-1-6-16,-2-2-1 0,4-1-4 16,-1-2-1-16,-4-1-1 0,3-1-1 0,-5-2-2 15,-2 1-2-15,-2-1-1 0,-4 0-2 0,-3 0 2 0,1 0 1 16,-2 0 4-16,0 0 1 0,0 0-1 0,-2 0-3 16,0 2-7-16,-4 1-4 0,0 1-2 0,-2 3 2 0,-2 3 1 15,0 2 4-15,0 2 1 0,1 1 0 16,1 2 1-16,-1 2-1 0,1 4 0 0,0 2 0 15,-2 1-1 1,6 3 1-16,-2 2 1 0,2 2 2 0,-1 0-1 16,4-1-1-16,1 2 2 0,0-2 2 0,0 0 1 15,4-2 4-15,2-2 1 0,1 0 2 0,-2-1 3 16,4-2-1-16,-1-1 1 0,-1-1-3 0,-2-1-1 16,2 0-1-16,-3-1-2 0,-3-1-2 15,3 1 0-15,-4-1-2 0,0 1-2 0,0-2-1 16,-4 0-6-16,1 0-5 0,-5-1-14 0,3 1-26 15,-2-4-39-15,-2 0-70 0,-2-1-100 0,5-4-225 0,2-4-1021 0</inkml:trace>
  <inkml:trace contextRef="#ctx0" brushRef="#br0" timeOffset="95309.06">14016 10958 1317 0,'0'0'226'0,"0"0"-21"0,0 0-21 15,0 0-34-15,0 0-36 0,0 0-21 0,0 0-14 16,0 0-10-16,0 0-11 0,0 0-8 0,0 0-10 0,0 0-2 16,-101-109-7-16,85 104-3 0,-2 2-5 15,-3 1-4-15,-2 2 0 0,-3 0-4 16,-1 7 0-16,-1 1-2 0,-1 3-1 0,1 0-1 0,0 3 0 16,2 1-2-16,1 3 2 0,3 1-1 0,4 3-1 15,3 0 2-15,2 6-5 0,3-1 4 16,2 3 2-16,2 0-1 0,4 3 6 0,2 0-1 15,0 2 4-15,3-2 0 0,4 1 1 0,-1-1-4 16,-1 0-1-16,4-1-3 0,2-3-3 16,-1-2 0-16,0-3-1 0,4-3 2 0,0-4-2 15,1-1 5-15,1-2 2 0,0-1 0 0,0-2 5 16,1-1-1-16,-3 1-3 0,4-3 1 0,-2-1 0 0,1 0-2 16,0-3 1-16,0 0 0 0,0-1 0 0,0-2-1 15,-1 1-1-15,0-1 0 0,1-1-1 0,-3 0 1 16,1 0-1-16,-1 0-1 0,-1-4-1 0,2 1 0 15,-4-1-1-15,1 0-2 0,0 0-2 16,-3-1-1-16,1 2 0 0,-2 0-1 0,-4 0-1 16,3 1 0-16,-2 0 0 0,-1-1-2 0,-2 2-2 15,0 1 0-15,-2-1-2 0,2 1 0 16,0 0-4-16,0 0-9 0,0 0-13 0,0-1-25 0,1 1-29 16,2-1-41-16,1-3-45 0,1 1-53 0,3-4-81 15,-2 3-241-15,0-1-919 0</inkml:trace>
  <inkml:trace contextRef="#ctx0" brushRef="#br0" timeOffset="95667.96">14347 11080 1616 0,'0'0'227'0,"0"0"-17"0,0 0-30 0,0 0-54 15,0 0-56-15,0 0-19 0,0 0 1 0,0 0 12 16,0 0 4-16,0 0 2 0,0 0 1 0,0 0-10 31,0 0-2-31,61 0-11 0,-47 0-8 0,3 0-4 16,1 0-6-16,-2 0-3 0,4 0-5 15,0 0-3-15,1 0-3 0,1-1-3 0,-2-2-3 0,2 1-4 16,-4 0-1-16,-1 1-2 0,0-1-1 0,-5 1-2 16,-1 1-1-16,-3 0-4 0,-2 0-5 0,-1 0-14 15,-1 0-30-15,-2 0-50 0,0 0-69 16,-2 4-70-16,0-1-123 0,0 1-227 0,0-2-816 0</inkml:trace>
  <inkml:trace contextRef="#ctx0" brushRef="#br0" timeOffset="95885.04">14450 11303 1434 0,'0'0'480'0,"0"0"-279"0,0 0-44 0,0 0-25 16,0 0-32-16,0 0 0 0,0 0 6 0,0 0 1 16,0 0-13-16,0 0-20 0,0 0-15 15,0 0-9-15,0 0-8 0,128 6-6 0,-106-8-6 16,-1-1-5-16,1 0-3 0,-2 0-6 0,0 1-6 15,-3 0-2-15,-1 0-3 0,-2-1-3 16,-2 1 0-16,-1 1-2 0,-3-2-4 0,0 2-6 0,-2-2-14 0,0-1-29 16,-2 1-53-16,0-1-81 0,0 0-152 0,-1 2-1157 0</inkml:trace>
  <inkml:trace contextRef="#ctx0" brushRef="#br0" timeOffset="105218.6">17652 11701 959 0,'0'0'260'0,"0"0"-96"0,0 0-9 0,0 0-11 15,0 0-42-15,0 0-45 0,0 0-17 0,0 0 2 16,0 0 2 0,0 0-4-16,0 0-8 0,0 0-3 0,-8 2 5 15,8-2 8-15,0 1 6 0,0 0 6 16,0 1-2-16,3 1-4 0,0-1-2 0,-1 0-4 16,1 1-4-16,4-1 2 0,-2 1-3 0,2 0 0 0,2-2-1 0,4 2 1 15,3 0-2-15,2-3-5 0,0 0-3 16,5 0-3-16,0 0-7 0,1 0-2 0,4 0-3 15,-2 0-3-15,1 1 0 0,3 2-1 0,4-2-2 16,2 1 2-16,1 1 0 0,3-2-1 0,2 0 0 16,2 2 1-16,5-1-1 0,1 2 0 15,0-2-1-15,-1 1-1 0,-2 0-1 0,2 0 3 0,1-1-4 16,0-1 0-16,-1 1 1 0,0 0 0 0,-3-1 2 16,3-1-2-16,-2 0 2 0,-2 0 0 15,-2 0 0-15,3 0 5 0,-3 0-6 0,1 0 2 0,1 0-2 16,-2 0 2-16,-1 0-1 0,-1 0 0 0,1 0-1 15,-2 1-1-15,-1 0 1 0,0 0 1 16,-1 0 1 0,-3 1-2-16,3-2-1 0,-4 1-2 0,4-1 1 15,-5 1-2-15,5 1 1 0,-5-2 0 0,2 0-1 16,-2 1 1-16,-1 1-1 0,-1-2-1 0,-4 1 1 16,-3 0 1-16,-3 1-1 0,-2-1 0 15,-3-1-1-15,-4 1 0 0,-4-1 1 0,-3 0 1 0,0 0 3 0,-3 0 3 16,-2 0 6-16,0 0 4 0,0 0 2 0,0 0 1 15,0 0 1-15,0 0-3 0,0 0-4 0,-2-1-4 16,-3 0-9-16,1-3-3 0,-2 2-2 16,-3 1 1-16,-1-3-2 0,0 0 2 0,-2 1-1 15,-6-1 1-15,-1 1-1 0,-4-2 1 0,-2 1 1 16,-4 0-1-16,-2-1 1 0,0 2-3 0,-5-1 2 0,3 1-2 16,-6 0 1-16,4 2 0 0,-4-2-2 15,0 2 2-15,-1-1-1 0,-1 2 2 0,-1 0-2 0,-6 0 0 16,2 0 1-16,-5 0-1 0,-5 0 0 15,1 0-1-15,-4 0 1 0,1 0 0 0,3-1 1 32,-2 1 0-32,5 0 0 0,1 0-1 0,1 0 1 15,1 0 1-15,6 0-1 0,-5 0-1 0,5 1-2 16,-2 1-5-16,-3 0 0 0,-1 0-1 0,1-1 0 16,2 1 2-16,-2-1 2 0,-2 0 0 15,7-1 2-15,-1 0-2 0,2 0-1 0,4 0-3 16,1 0-7-16,2-1-15 0,5-2-27 15,4 0-43-15,4-1-72 0,5 0-173 0,11 1-1132 0</inkml:trace>
  <inkml:trace contextRef="#ctx0" brushRef="#br0" timeOffset="106144.69">15925 11598 1193 0,'0'0'236'0,"0"0"-21"0,0 0-29 15,0 0-41-15,0 0-44 0,0 0-20 16,0 0-6-16,0 0 0 0,0 0-2 0,0 0-8 16,0 0-8-16,0 0-6 0,0 0-4 0,-20-12-4 15,20 12-9-15,0 0-7 0,0 0-9 0,0 0-5 16,0 0-2-16,3 0-2 0,4-1 2 0,0 0 2 15,4 0-1-15,2 0 2 0,5-1-1 16,3 0 1-16,2 0-1 0,6 1 1 0,1-1-1 16,1 0 0-16,0 1-1 0,4 0-3 0,0 0 0 15,2 1-2-15,0 0-1 0,0 0-2 0,-5 0 0 16,-1 0-3-16,-5 0-1 0,-4 0-2 0,-5 1 0 0,-3 0 1 16,-3 0 3-16,-5 1-3 0,-1 0 2 15,-4-1-2-15,-1-1 3 0,0 0 6 0,0 0 4 16,-3 2-2-16,-5-1 4 0,-3 3-6 0,-6-2-3 15,-4 2 0-15,-2-2-1 0,-7 0 0 0,-2 1-2 16,-6-2-1-16,1 1-2 0,-3-1 1 0,-1 2 0 16,1-2 1-16,0 1-2 0,1-1 1 0,1 1 0 15,2-1 2-15,5 0-1 0,2 0 0 16,3 1-1-16,1-1 0 0,2 0 0 0,4 1 3 31,1-1-1-31,4 1 0 0,6-1-2 0,2 0 0 16,1-1 0-16,3 1-2 0,2-1-1 0,0 0-2 15,0 0-1-15,4 0 1 0,5 0 2 0,2 0 2 16,5 0 1-16,4 0 3 0,4 0 0 16,2 0-2-16,4 0 1 0,1 0 0 0,2 1 0 15,4 3 1-15,0 0 1 0,0 0-2 0,1 1 0 16,-3-1 3-16,-3-1-3 0,-1 2-1 0,-5-1 2 16,-2-1-2-16,-4 1 0 0,-3-2 0 15,-3 0 1-15,-1 0-1 0,-5 0 0 0,0 0 1 16,-2-1-1-16,0-1 1 0,-2 0 1 0,-3 0 0 15,0 0 3-15,-1 2 3 0,0-2 1 0,0 0 3 16,0 0 0-16,0 0-4 0,0 0-4 0,-1 0-6 16,0 0-17-16,-4 0-34 0,-1 0-62 15,-2 0-99-15,3 0-221 0,0 0-1075 0</inkml:trace>
  <inkml:trace contextRef="#ctx0" brushRef="#br0" timeOffset="107484.68">13608 11932 1276 0,'0'0'237'0,"0"0"-22"0,0 0-41 16,0 0-29-16,0 0-51 0,0 0-28 0,0 0-2 15,0 0 0-15,0 0-5 0,0 0-12 0,0 0-15 16,0 0-8-16,3-6-4 0,0 6 4 16,0 0 6-16,6 0 5 0,1 2-1 0,1 0-2 15,1 1-4-15,5-1-3 0,-1 0 0 0,3 1-3 16,3-1-4-16,3 0-1 0,1 1-1 16,3-2-1-16,3 0-3 0,1 0 0 0,0-1-2 15,-1 0 1-15,2 0 0 0,-1 0-3 0,-3 0 0 16,-3 0-2-16,-2-1 0 0,-4 0-1 0,-3 0 0 15,-5 1 0-15,-2-1 1 0,-3-1 1 0,-3 1 0 0,-1 1 1 16,-2 0 3-16,-2 0 4 0,1-1 5 0,-1 1 5 16,0 0 8-16,0-1 0 0,-2 1-9 15,-5-1-9-15,-1-2-13 0,-7 2-8 0,-4 1 1 16,-7 0 1-16,-4 0-1 0,-4 0 1 0,0 0 3 16,-6 1-1-16,2 1 3 0,3-1 0 0,-1-1 0 15,3 1 0 1,3-1 1-16,2 0-1 0,5 0 0 0,3 0 1 15,2 0 0-15,6 0-2 0,1 0 3 0,3 0 2 16,1-2 0-16,4 0 2 0,-1 1 1 0,3 0-1 16,1 0 0-16,0 0-2 0,0 0-2 15,0-1-3-15,3 1 0 0,2 0 0 0,3-1 0 16,5 2 2-16,4-1 0 0,4-1-1 0,2 2 0 16,4 0 1-16,3 0 0 0,4 0 0 15,0-1 1-15,1 1-1 0,2-1 3 0,-1 0-1 16,1 0 0-16,-2-2-3 0,-1 2 3 0,-3 0 0 15,-3 1-2-15,-5 0 0 0,-3 0-1 0,-6 0-1 16,-4 0 1-16,-1 0 0 0,-5 0 0 0,0 0-2 16,-3 0 2-16,-1 0 0 0,0 0 1 15,0 1 5-15,0-1 1 0,-5 1 3 0,0 0-1 16,-5 1-3-16,0-1-2 0,-3 0-1 0,-4 0-2 16,0 0 1-16,0-1 0 0,-2 0-3 15,1 2 2-15,1-2-2 0,3 0 0 0,-2 0 2 0,5 0-2 16,1 0 1-16,2 0 1 0,2 0-2 15,2 0 2-15,2 0-2 0,1 0 0 0,1 0-2 16,0 0 0-16,0 0-2 0,1 0 0 0,4 0 2 16,2 1 0-16,4 1 1 0,2-1 1 15,6-1-1-15,1 1 2 0,3-1-1 0,1 0 1 16,1 0-2-16,-3 0 1 0,0 0 0 0,-3 0-1 16,-2 0-1-16,-2 0 1 0,-4 0 1 0,-2 0-1 15,-2 0 1-15,-5 2-2 0,-2-2 1 16,0 0-1-16,0 0-3 0,0 0-9 0,0 0-22 15,-4 1-36-15,-4 0-61 0,-2 0-87 0,3 0-190 16,1 0-1120-16</inkml:trace>
</inkml:ink>
</file>

<file path=ppt/ink/ink1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113.3877" units="1/cm"/>
          <inkml:channelProperty channel="Y" name="resolution" value="1979.87915" units="1/cm"/>
          <inkml:channelProperty channel="F" name="resolution" value="11.375" units="1/deg"/>
          <inkml:channelProperty channel="T" name="resolution" value="1" units="1/dev"/>
        </inkml:channelProperties>
      </inkml:inkSource>
      <inkml:timestamp xml:id="ts0" timeString="2023-06-06T03:14:16.182"/>
    </inkml:context>
    <inkml:brush xml:id="br0">
      <inkml:brushProperty name="width" value="0.05292" units="cm"/>
      <inkml:brushProperty name="height" value="0.05292" units="cm"/>
      <inkml:brushProperty name="color" value="#FF0000"/>
    </inkml:brush>
  </inkml:definitions>
  <inkml:trace contextRef="#ctx0" brushRef="#br0">22970 4840 1412 0,'0'0'117'0,"0"0"-17"16,0 0-4-16,0 0-2 0,0 0-15 15,0 0-4-15,0 0 12 0,0 0 17 0,0 0 11 16,0 0-3-16,0 0-12 0,0 0-9 0,63 26-15 16,-50-20-10-16,3 1-9 0,2 0-7 15,1 1-2-15,3 1-1 0,2 1 5 0,4-2-2 16,6 2 2-16,3-2-8 0,4-1-8 0,8-3-10 15,0 1-6-15,2-1-3 0,0-1-3 0,-4 1-4 16,0 0 1-16,-3 0-1 0,-2-1 0 16,-6 0-2-16,-5 1 1 0,-2-1-5 0,-9 1-1 0,-1-1-2 15,-8 0-1-15,0-1 2 0,-5 1-1 16,-2-2 0-16,-2 0-2 0,1-1-4 0,-3 0-6 16,0 1-10-16,0-1-22 0,0 0-31 0,0 0-50 15,0 0-68-15,-1 0-118 0,-1 0-193 0,0 2-1011 0</inkml:trace>
  <inkml:trace contextRef="#ctx0" brushRef="#br0" timeOffset="962.03">2190 5700 1488 0,'0'0'141'16,"0"0"-2"-16,0 0 3 0,0 0 3 0,0 0-22 16,0 0-31-16,0 0-18 0,0 0-16 0,0 0-15 15,0 0-10-15,0 0-10 0,0 0-1 16,-4 2 4-16,12 0 13 0,2 1 11 0,2 0-2 15,6 0-2-15,3-1-10 0,3 0-6 0,6-1 1 16,6-1-5-16,5 0 5 0,2-1 2 0,8-3 1 16,2-2-3-1,7-1-4-15,1 0-7 0,5-1-5 0,-1 0-3 16,-3 1-1-16,0 1-1 0,0 2-2 0,-4 0 2 16,0 3-5-16,-3 0 0 0,1 1-1 0,-4 0 4 15,-2 0-6-15,0 1 1 0,-6 1 1 16,0 1-2-16,-1-1 1 0,-6 1 0 0,1-1 0 15,-6 1-1-15,-1 0 0 0,-1-2 0 0,-4 2 0 16,-1-2-3-16,1 0 0 0,-4 0-3 0,0 0-11 16,-2 0-18-16,-1 2-43 0,0 0-51 0,-5-2-77 15,1 2-123-15,-4-1-211 0,-7 1-923 0</inkml:trace>
  <inkml:trace contextRef="#ctx0" brushRef="#br0" timeOffset="1943.99">7368 5661 1259 0,'0'0'217'0,"0"0"2"16,0 0-17-16,0 0-19 0,0 0-40 0,0 0-33 15,0 0-30-15,0 0-20 0,0 0-10 16,0 0 4-16,0 0 3 0,0 0 6 0,0 0 2 15,0 0-4-15,79 3-9 0,-51-3-9 0,3 0-9 16,1 0-7-16,2 0-4 0,1 0-1 0,1 0 0 16,5 0 0-16,0 0-1 0,3 0-6 15,2 0-2-15,-1 0-2 0,2 0-3 0,0 0 2 16,2 0 0-16,0 0 0 0,-1 0-1 0,3 0-2 0,-1 0 0 16,2 0-3-16,1 0 2 0,2 0-3 15,-1 0-1-15,1 0 0 0,1 0 0 0,-3 0-1 16,-2 0 0-16,1 1-1 0,-4 2 0 0,-2 1 0 15,-2-1 1-15,-4 2 0 0,-1-1 0 0,0 0 0 16,-1-1-1-16,1 0-1 0,-1 0 2 0,2-2-1 31,2 0 1-31,0-1-1 0,5 0 1 0,-1 0-1 0,4 0 1 16,-2 0-1-16,2 0 1 0,-4-1 0 16,3-2 1-16,-1 0 0 0,-3 0-1 0,3 2 1 15,-2-2-1-15,1 0-1 0,0 0 1 0,-1 1-1 16,2-1 0-16,0 1 0 0,-3 0 0 0,4-1 0 15,-3 2 1-15,1 0-1 0,1 1 0 0,-3 0 0 16,2 0 0-16,-3 0 1 0,2 0 1 0,-2 0-2 16,-3 2 1-16,-1 2 0 0,0-2-1 0,-3 2 2 15,-3-2-2-15,-3 1 0 0,0 0 1 0,-3 0-1 16,-5-2-1-16,-2 2 1 0,-1-1 0 0,0-1 0 16,-4 1 0-16,-1-2 2 0,2 0-2 0,-4 0 2 15,3 0-1-15,-2 0 1 0,4 0 0 16,0-2 0-16,-3 0 0 0,4 0 0 0,-6 0 0 15,3 1-1-15,-5-1 3 0,-1 1-1 0,0-2 2 16,-1 2-2-16,-4-1 3 0,4 0-2 0,-2 0 0 16,-3 0 0-16,3 0 1 0,-3 1-2 0,3-2 1 15,-3 2 2 1,2 1-4-16,-3-1 1 0,2 0 0 0,-2 0 0 16,-1 1-1-16,3 0-1 0,-3 0 2 15,-1 0-3-15,-1 0 3 0,0 0-1 0,0 0-1 16,0 0 0-16,0 0 0 0,0 0 2 0,0 0-1 0,0 0 1 15,0 0 0-15,0 0-2 0,0-1 2 16,0 1-3-16,0 0-5 0,0-1-6 0,0 1-15 16,0-1-28-16,0 1-43 0,-1-1-71 0,-2-1-113 15,-1 1-184-15,2 1-1067 0</inkml:trace>
  <inkml:trace contextRef="#ctx0" brushRef="#br0" timeOffset="6873.3">12112 6384 372 0,'0'0'255'0,"0"0"-38"15,0 0-5-15,0 0-4 0,0 0-14 0,0 0-21 16,0 0-27-16,0 0-28 0,0 0-33 0,0 0-29 15,0 0-23-15,0 0-18 0,-6 4-6 16,6-3 3-16,3 3 9 0,-2 0 15 0,0 2 15 0,1 2 6 16,-1 1 1-16,3 0-1 0,-1 2-6 0,0-1-2 15,1 2-6-15,1-2-2 0,2 2-3 16,-2-2-5-16,4 0-4 0,0 0-2 0,0-1-2 16,1 0 3-16,0 0-1 0,0-1-1 0,1 0 1 15,0 0-2-15,0-2 0 0,0 0-2 0,0 0 1 16,4-1-1-16,-2-3 0 0,-2 1 1 15,6-1-2-15,-3-1-1 0,3-1 0 0,-3 0-1 0,5 0 0 16,-1-1 1-16,1-5-1 0,2-2 0 16,1-1-5-16,0-2-2 0,4-2-4 0,-1-1 0 15,3 1-2-15,-1 0-2 0,1-1-1 0,2 0 2 16,0 1 1-16,-2 2 0 0,-4 1 0 0,4-1-3 0,-6 2 1 31,3 1 0-31,-5 2-2 0,-1 1 0 0,-2 1-1 0,0 1 1 0,-3 2-3 0,1 1 2 16,-4 0-2-16,1 0 0 0,-2 1 0 0,0 5 1 15,0-1 0-15,0 2-1 0,1 1 1 16,1 2-1-16,-1 0 3 0,4 0 0 0,-2-1 3 16,0 3-1-16,3-1 0 0,0 0 1 0,-1-1-1 31,1 2 1-31,-1-2 1 0,1-1-1 0,-1 0 1 16,0 1 0-16,0-4 1 0,0 1 0 0,2-2 3 15,1-2 0-15,0-2 2 0,3-1 0 0,1 0-2 0,1-1-2 0,5-4-1 16,0-3 0-16,2-2-3 0,1-1 2 15,1-2-3-15,1 0 0 0,6-4 0 0,-2 0 1 16,0-1-3-16,2 2-2 0,-5 0 0 0,-1 0 0 16,-4 5 0-16,-2 1 2 0,-3 2-2 0,-3 2 0 0,-5 2 0 15,0 2 0-15,-6 1-2 0,-3 1 1 0,0 0 0 16,-1 0-1-16,-1 3 3 0,2 2-2 16,-1 0 0-1,2 1 1-15,1 1 0 0,1 0-2 0,3 0 4 0,-2 2-2 0,2 0 1 0,3-2 1 16,-1 0 0-16,1 2 2 0,4-3 0 0,-3 0 0 31,2 1-1-31,0-1 1 0,2-2-1 0,-1 1-3 16,1-2 5-16,0 0-1 0,1-2-1 15,0 1-1-15,1-2-1 0,3 0 1 0,2-2 2 16,3-2-2-16,2-2 2 0,3-1-2 0,0-2-1 0,3 0 1 16,0 0-1-16,-2-1 0 0,-1-1-1 0,0-1 4 15,-2 2-2-15,-4 1-2 0,-4 0 0 0,2 2 0 16,-6-1 1-16,-2 2-1 0,-3 2 2 0,-3 1-2 15,-3 1 2-15,-3 1-3 0,0 1-1 0,-5 0 3 0,1 0-3 16,-1 0 0-16,-1 2 1 0,2 3 1 0,0-1-2 16,-1 2 0-16,2 1 1 0,1 0-2 0,0 0 5 15,1 0-1-15,0 0 1 0,4-1-2 16,1 0 0-16,0 0 1 0,3-1 1 0,1-2 1 0,3 0-1 16,2-2 1-16,1-1 0 0,2 0 0 15,5 0-1 1,-1-4 0-16,2 0 0 0,3-1-4 0,-2-2 3 15,2 1 0-15,1-1-1 0,0 1-2 0,-3 1 2 16,0-1 0-16,-5 3 0 0,-1-1 0 0,-5 3-2 16,-1-1 2-16,-3 1 0 0,-1 1-1 15,-3 0 1-15,-2 0-2 0,-1 1 3 0,-2 2-1 16,-1 1-1-16,1 0-1 0,-2 2 0 0,1 1 1 16,3 0 0-16,-2-1 2 0,2 2 0 0,3-1 1 15,1 0-2-15,2-2 0 0,3 1 0 0,2-2 4 16,1-2-4-16,4 1 0 0,-1-3 0 0,3 0 0 15,2 0 1-15,1 0 0 0,1-3 0 0,3-2-3 16,-1 1 1-16,5-2 2 0,0-1-1 0,5 0 0 16,-1-1 0-16,0 1-1 0,-1 0 1 0,-2 0 1 15,-7 0-2-15,-2 1 1 0,-4 3 0 0,-3-1 0 16,-6 0 2-16,-2 1-3 0,-3 1 3 0,1 0-4 16,-3 1 2-1,-1 1 1-15,2 0 0 0,-1 0-3 0,0 0 1 16,4 0-2-16,-2 2-2 0,0-1 2 0,5 2 1 15,-4-1 2-15,6 1-1 0,-2-1 1 16,-2 1-1-16,4 0 1 0,-1 0-1 0,-1-1 0 16,-2 2 1-16,1-2 0 0,-1 0-1 0,-2 1 0 15,2 0-1-15,-2-2-2 0,-2 1-4 16,2 0-6-16,-2-1-16 0,0-1-22 0,-2 0-26 0,1 0-42 0,-2 0-60 16,1-3-73-16,2 0-135 0,-2-1-479 0,-2 1-621 0</inkml:trace>
  <inkml:trace contextRef="#ctx0" brushRef="#br0" timeOffset="8474.73">17715 6263 443 0,'0'0'117'0,"0"0"13"0,0 0 59 15,0 0 29-15,0 0-18 0,0 0-24 0,0 0-12 16,0 0-12-16,0 0-21 0,0 0-11 0,0 0-5 16,0 0-7-16,8 103-10 0,-6-91-9 15,3-1-12-15,-2 2-11 0,-1 1-8 0,4-2-7 16,-2 3-7-16,4-1-2 0,0-1-6 0,-2 1-3 15,4-3-2-15,4 1 1 0,-1-2-1 16,1-1 1-16,3-1 0 0,2-3 1 0,2-3 1 16,1-2-1-16,6 0-4 0,3-7-10 0,2-4-2 15,5 1-5-15,2-3-3 0,-1-1-1 16,-2 0-2-16,3-1-1 0,-1 1 0 0,0-1-3 0,-1 2 5 16,-3 0-1-16,3 2 1 0,-5 1 0 15,-3 3 1-15,-1 0-1 0,-7 3-1 0,-2 0-1 16,-2 2-1-16,-6 2-1 0,-3-1-1 0,-1 1 0 15,-3 0-1-15,3 0-2 0,-1 2-1 16,-2 3 2-16,5-1-1 0,-1 2 0 0,0 1 1 0,1 1 3 31,-1 1-1-31,2 1 1 0,2 1 4 0,-1 2 3 16,5 1-2-16,-1-2 3 0,0 1-2 16,3-2-3-16,0 1 4 0,-2-3-3 0,0 0 0 15,2 0 2-15,0-3-2 0,0 0 1 0,0-2 0 16,2 0 0-16,2-2 1 0,1 1-1 0,4-3 0 15,0 0-5-15,1 0 2 0,1 0 0 0,1-4-1 16,0-1-1-16,-1 0 2 0,1-3-3 16,1 2 0-16,-1-3 3 0,3 0-3 0,1-2 0 0,-1-2 1 15,-2 1-2-15,3 1 3 0,-4 0-2 16,-2 1-1-16,-4 1-2 0,-5 4 1 0,0 0 2 0,-4 2-2 16,-4 1 1-16,-2 1-2 0,-1 1-1 15,-4 0 1-15,2 0 2 0,-3 0-1 0,4 3-2 16,0 1 0-16,-3 1 1 0,3 4 1 0,2 0 1 15,0 1-1-15,-1 0-1 0,1 0 2 0,2 2-1 16,0-2 1-16,4 2 2 0,-2-3-1 16,5 0 1-16,-2 0 1 0,3-2 2 0,1-1-2 15,0-1 4-15,3-3-2 0,5-1 0 0,1-1 1 16,4 0-2-16,1-3 0 0,-1-2-2 0,4-2 0 16,-2 1 0-16,-2-1-1 0,-1-2 0 0,-1-2-2 15,-1 0 2-15,3 0-1 0,-3-2 1 16,-1 0-2-16,-2 0 0 0,0-1 0 0,-4 4 1 15,-2 1 1-15,-4 0-2 0,-2 3 1 0,-2 1-3 16,-2 2 2-16,-6 0 0 0,2 2 0 0,-5 0 0 16,1 1 0-16,-1 0 0 0,-1 0-1 0,3 0 2 15,-1 0-3-15,4 1 1 0,-2 4 0 16,4-1-2-16,3 2 4 0,-1 0-2 0,3 1 1 0,3-1 1 16,2 1-1-16,0-1 2 0,2 2 0 0,4-3-2 15,-2-1 0-15,3 0 1 0,-3-1-1 0,6 0 3 16,0-2-2-16,0-1 0 0,0 0 1 0,1 0-2 15,0-2 0-15,0-2 1 0,2-1-1 0,-3 0 2 16,-1-4-1-16,0 3 1 0,-2 0-1 0,-2-1 1 16,-1 0-2-16,-1 1 1 0,-2 0 0 15,-1 0 0-15,-2 0-2 0,-2 1 2 0,-3 2-2 32,1-1 1-32,-3 2 2 0,-2 0-2 0,1 0 1 15,-4 1-1-15,1 1 0 0,0 0 0 0,0 0 1 16,-1 0-1-16,1 0-1 0,0 3 1 0,0 0-1 15,4 2-1-15,-1 1 2 0,1 1-1 16,3 0 0-16,-2 2 1 0,1-2 1 0,0 3-2 16,1-4 1-16,-2 4-1 0,0-3 0 0,4-1 3 15,-3 0 0-15,4-2 0 0,-2 0-1 16,4-2-4-16,1-1 2 0,1-1-2 0,2 0 1 0,1-1 4 16,0-4-4-16,0 0 1 0,3-2 0 0,0 0 2 15,-2-3 0-15,-1 0-1 0,1 2 1 16,-4 0-1-16,2-1 1 0,-4 0-2 0,-1 0 1 15,-2 1 0-15,0 1 0 0,-2 0 0 0,-2 1-1 16,-1 0 1-16,-1 1 0 0,-3 1 2 16,2 0-2-16,1 2 0 0,0-1 0 0,-2 1 0 0,3 1-1 0,-1 1-1 15,1 0 1-15,0 0 2 0,-1 0-2 0,0 2 1 16,1 2 0-16,-1-1 1 0,-1 2-3 16,2 0 1-16,-1-1 1 0,-2 1-7 0,1-1 7 15,2 2-1-15,-2-1 1 0,1-1 6 0,2 2-6 0,0-1 1 16,3 0 0-16,0 0-2 0,1-2 1 15,-1-1 0-15,0 0 0 0,-2 0 1 0,-1-2-2 16,0 2 0-16,1-2-4 0,-2 0-6 0,-1 0-3 0,-3 0-9 16,1-2-12-16,-3 0-17 0,-2 1-21 0,0-2-30 15,-3 1-44-15,0 1-95 0,0-1-212 16,0 1-1113-16</inkml:trace>
  <inkml:trace contextRef="#ctx0" brushRef="#br0" timeOffset="125469.82">3543 8727 578 0,'0'0'153'0,"0"0"34"0,0 0 16 0,0 0-5 0,0 0-34 15,0 0-36-15,0 0-26 0,0 0-22 0,0 0-19 16,0 0-11-16,0 0-13 0,0 0-6 16,-17-8-9-16,17 8-3 0,1 0-2 0,-1 0 1 15,2 1 5-15,2 0 7 0,-1 0 11 0,-1 1 4 16,5-1 6-16,-3 0 0 0,5 0-4 0,0 0-3 16,1 0-8-16,2 1-5 0,2-2-5 15,-1 0-4-15,-1 1-3 0,0-1-3 0,4 1-4 16,-4-1-2-16,0 1 0 0,0 2-1 0,4-2 0 15,-4 0 2-15,3 0 0 0,0 1 0 0,-2-2-3 16,5 0-1-16,-1 1-3 0,2 1 3 16,-3-2 1-16,3 0 0 0,1 0-1 0,-1 0-1 0,2 0-3 15,0 0 1-15,-2 0 1 0,2 0-3 16,-1 0 2-16,-1 0-2 0,2 0 0 0,-1 0 0 16,0 0 0-16,1 0 1 0,-1 0-3 0,0 0 1 15,1 0 0-15,2 0-1 0,4 0 2 0,-3 0-1 0,4 0 0 16,-1 0-1-16,-2 0 0 0,2 0 1 15,-3 0 0-15,2 0-1 0,-3 0 2 0,0 0-4 16,4 0 4-16,-4 3-1 0,2-1 0 0,0-1 2 16,2 1 1-16,1-1 1 0,4 1 1 0,1-1 0 15,5 0-1-15,2 1 1 0,4-2-1 16,3 0 0-16,3 1 0 0,5-1-2 0,-1 0 1 16,5 0 0-16,0 2 0 0,1-2 1 0,-4 1 0 15,4 0 2-15,1 0-2 0,-3 2 2 0,0-1-1 16,0 1 1-16,1 0-2 0,-1 1 1 0,0 1 2 15,1-2 1-15,1 2 2 0,1 0 1 16,1-1 2-16,1 1-3 0,1-2-3 0,0 1-1 16,0 0-1-16,2 1-1 0,-2-2 3 0,4 1-3 15,-3 0-2-15,0 0 0 0,-2 0-2 0,-4 0 0 16,-1 0 0-16,-1 1 0 0,-1 0 1 0,-1-1-1 31,0 0 1-31,1 2-2 0,0-1 4 0,4 0-2 16,-1 0 1-16,4 0 0 0,-1 1-2 0,2-1 2 15,-1-1-2-15,1 1 3 0,-3-2-1 0,1 1-2 16,0-1 0-16,0-1-1 0,-1 2 2 0,0-2 0 0,-1 0 0 16,0 2-2-16,0-1 1 0,-3-2 1 15,-1 1 0-15,0 1 0 0,-1-1 0 0,-2 1 0 16,2-2-1-16,-1 2 2 0,-2-2-4 0,1 1 1 16,1-1 1-16,1 0 1 0,-4-1 0 0,2 1-1 15,0-1 1-15,-4 0-2 0,0 0 0 0,1 0 2 16,-5 0 0-16,-1 0 0 0,-3 0-2 0,-3 1 1 0,-3-1 0 15,0 0 0-15,-3 1 1 0,-2-1-2 0,-3 2 0 16,1-2 0-16,-5 0 2 0,1 1-2 16,-2-1 0-16,-1 0 0 0,-3 0 2 0,-3 0-1 15,1 1-1-15,-4-1-1 0,-5 1 0 0,-2-1 1 16,-3 0-1-16,2 1 3 0,-2-1-2 16,-1 1 0-1,-1-1-2-15,1 0 2 0,-1 2 2 0,0-2 0 0,0 0 0 16,0 0-1-16,0 0 0 0,0 0 0 0,0 1-1 15,0-1 0-15,0 0 2 0,0 0-1 16,0 0-1-16,0 0 1 0,0 0 0 0,1 0-1 16,-1 0 0-16,2 0 1 0,1 0 0 0,1 1 0 15,-2-1 1-15,2 0-1 0,0 0 0 0,-2 0-1 16,3 0 2-16,-2 0 0 0,-2 0 0 16,1 0 1-16,1 0-1 0,-1 0 3 0,-2 0-3 15,0 0 5-15,1 0 1 0,-1 0 1 0,0 0 2 0,0 0-1 0,0 0 2 16,1 0-3-16,-1 0 2 0,0 0-4 15,0 0-2-15,0 0-1 0,0 0-2 0,0 0-2 16,0 0-2-16,0 0-2 0,0 0-4 0,0 0-5 16,0-1-9-16,0 1-22 0,0 0-31 15,0 0-41-15,0 0-69 0,0 0-156 0,0 0-254 0,0 0-857 16</inkml:trace>
</inkml:ink>
</file>

<file path=ppt/ink/ink1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113.3877" units="1/cm"/>
          <inkml:channelProperty channel="Y" name="resolution" value="1979.87915" units="1/cm"/>
          <inkml:channelProperty channel="F" name="resolution" value="11.375" units="1/deg"/>
          <inkml:channelProperty channel="T" name="resolution" value="1" units="1/dev"/>
        </inkml:channelProperties>
      </inkml:inkSource>
      <inkml:timestamp xml:id="ts0" timeString="2023-06-06T03:28:01.623"/>
    </inkml:context>
    <inkml:brush xml:id="br0">
      <inkml:brushProperty name="width" value="0.05292" units="cm"/>
      <inkml:brushProperty name="height" value="0.05292" units="cm"/>
      <inkml:brushProperty name="color" value="#FF0000"/>
    </inkml:brush>
  </inkml:definitions>
  <inkml:trace contextRef="#ctx0" brushRef="#br0">17896 3885 707 0,'0'0'214'0,"0"0"6"16,0 0 1-16,0 0 0 0,0 0-28 15,0 0-43-15,0 0-33 0,0 0-25 0,0 0-18 16,0 0 1-16,0 0 4 0,0 0 7 0,21 11 3 15,-11-9-8-15,3-1-7 0,3-1-7 0,0 0-11 16,0 0-8-16,4 0-7 0,1-1-4 16,-2-1-4-16,2-3-3 0,2 1-6 0,1-1-3 15,0 1-2-15,3-1-3 0,-3 0-2 0,3 1-3 16,-7 3-2-16,-3 1-4 0,-1 0 0 0,-4 0-2 16,-2 1-2-16,-3 4 0 0,-4 3 5 15,0 0-3-15,0 2 0 0,-3 2 0 0,-6 5-3 16,1 1-7-16,-6 3-12 0,-3 1-12 0,2-2-17 15,-4 1-15-15,1-2-15 0,-4-1-15 16,1-3-14-16,0 0-8 0,2-2-8 0,-3-2 6 0,2-1 19 16,2-2 25-16,-1-1 33 0,3-1 26 15,1-1 13-15,-2-1 12 0,2 1 7 0,2-1 8 16,3-2 12-16,1-1 7 0,3 0-3 0,3-1-15 16,0 0-16-16,1 0-10 0,4 0 8 0,5-2 21 15,5-3 18-15,1-2 8 0,4-1-2 16,4-1-8-16,-1-1-10 0,-2 0-11 0,0 2-8 15,-1-1-10-15,-1 2-5 0,-7 3-5 0,-2 0-10 16,-3 2-28-16,-4 1-52 0,-3 1-73 0,0 0-172 16,0 0-176-16,-1 0-856 0</inkml:trace>
  <inkml:trace contextRef="#ctx0" brushRef="#br0" timeOffset="187.46">18039 4012 1184 0,'0'0'256'0,"0"0"-14"15,0 0-14-15,0 0 9 0,0 0-38 16,-15 136-41-16,9-92-25 0,-2 4-19 0,-1 3-20 16,0 0-22-16,-1-2-21 0,-2-2-18 0,2-3-17 15,4-4-11-15,-1-3-8 0,6-6-10 16,1-7-18-16,0-6-28 0,3-3-59 0,5-7-89 16,-1-4-150-16,-2-3-203 0,1-1-856 0</inkml:trace>
  <inkml:trace contextRef="#ctx0" brushRef="#br0" timeOffset="437.98">18062 4387 926 0,'0'0'302'0,"0"0"-58"0,0 0-16 0,0 0-37 15,0 0-44-15,0 0-20 0,0 0-9 16,132-106-11-16,-102 93-17 0,0 1-12 0,-1 2-9 16,1 3-4-16,-1 2-8 0,-5 2-6 0,1 2-9 15,-3 1-7-15,-4 2-3 0,-4 3-4 16,-4 4 3-16,1 4 5 0,-4 1 3 0,-3 3 5 0,1 2-1 15,-4 4-2-15,-1 2-4 0,0 2-7 16,-2 2-4-16,-3 1-6 0,-3-2-5 0,2 3-5 16,-3-2-2-16,0-1-2 0,0-2-2 15,0-1-2-15,3-3-3 0,-2-2 0 0,1-1-3 16,1-2-3-16,0-2-10 0,-1-2-15 0,5-4-28 0,-1-3-45 16,-1-5-53-16,1-1-119 15,1-2-220-15,0-4-139 0,-3 2-819 0</inkml:trace>
  <inkml:trace contextRef="#ctx0" brushRef="#br0" timeOffset="759.48">18150 4447 1154 0,'0'0'130'0,"0"0"4"0,0 0 20 16,0 0 4-16,0 0-50 0,-20 119-58 0,17-98-23 15,-2-2-12-15,4-4-15 0,1-2-20 0,0-3-27 16,0-2-26-16,1-4-38 0,4-3-54 0,-2-1-62 15,-2 0-36-15,4-2 9 0,-2-5 59 0,0-3 75 16,3-1 63-16,-2 0 37 0,2-2 14 0,-2 1 11 16,3 1 6-16,-1-1 9 0,3 1 24 0,4 1 35 15,0-1 45-15,0 2 38 0,4 0 23 16,-2 2 9-16,2 1-5 0,2 1-2 0,-6 2-13 16,3 2-16-16,-5 1-20 0,-2 0-15 0,-5 2-1 15,-2 4 15-15,-2 1 6 0,0 4-12 0,-6 5-31 16,-8 2-35-16,1 2-29 0,-6 2-17 15,2-1-8-15,-2-2-4 0,0-4-5 0,2-4-7 16,4-2-12-16,3-4-19 0,2-4-49 0,6-1-149 16,1-7-252-16,1-1-611 0,0 2 119 0</inkml:trace>
  <inkml:trace contextRef="#ctx0" brushRef="#br0" timeOffset="901.89">18608 3911 1304 0,'0'0'311'0,"0"0"-47"0,0 0-38 0,0 0-46 16,0 0-68-16,0 0-47 0,0 0-30 0,0 0-8 16,0 0-5-16,0 0-10 0,0 0-6 0,0 0-11 15,0 0-18-15,0 0-50 0,58 35-107 16,-58-19-228-16,-6-4-120 0,4-2-819 0</inkml:trace>
  <inkml:trace contextRef="#ctx0" brushRef="#br0" timeOffset="1206.7">18506 4168 1039 0,'0'0'316'0,"0"0"-69"16,0 0-19-16,0 0-2 0,0 0-27 0,0 0-37 16,0 0-40-16,0 0-16 0,134-79-9 0,-96 62-15 15,0-1-18-15,1-1-23 0,-4 3-15 0,1 1-12 16,-5 3-7-16,-6 1-5 0,-4 4-5 0,-5 4-6 16,-5 0-20-16,-7 3-38 0,0 0-40 15,-4 1-42-15,-5 5-55 0,-4 3-57 0,-3 0-63 16,-2 1-42-16,-3 0 24 0,-2 2 61 0,-1 0 93 15,0-3 89-15,2 5 50 0,0-3 37 0,0 2 24 16,-1 1 20-16,0 0 29 0,6 1 39 0,-4 1 40 16,6 1 32-16,1-1 17 0,0-1-2 0,2 1-20 15,4 0-37-15,-3-2-33 0,5 1-29 16,0-3-25 0,1-1-23-16,1-2-17 0,0-4-19 0,3-2-17 15,3-1-14-15,-1-2-22 0,3 0-29 0,2-7-58 16,1 0-92-16,0-5-42 0,-2 3 10 15,-2 3-392-15</inkml:trace>
  <inkml:trace contextRef="#ctx0" brushRef="#br0" timeOffset="1466.87">18832 4143 430 0,'0'0'273'0,"0"0"-11"0,0 0-30 0,0 0-41 15,0 0-15-15,0 0-14 0,0 0-2 0,0 0-13 0,0 0-39 16,0 0-25-16,0 0-20 0,0 0-17 16,-86 128-7-16,66-105-8 0,2-1-1 0,0-2-5 15,6-2-3-15,-1-3-3 0,4-2-3 0,2-3-5 16,5-2-6-16,1-2-3 0,1-3-4 0,0-1-3 15,3-2 2-15,6 0 5 0,1-1 7 0,4-5 1 16,3-3-3-16,4-2 0 0,1-4-4 16,4 0 1-16,-2-1 4 0,5 0 3 0,-1 0 2 15,-3 1-2-15,2 3-2 0,-5 1-6 0,-5 3-7 16,-4 2-7-16,-5 4-14 0,-5-1-16 16,-3 3-25-16,0 0-64 0,-4 0-93 0,-5 1-133 0,-2 4-76 15,0 1 23-15,-4 1 87 0,6-1 15 0,4-3 13 0</inkml:trace>
  <inkml:trace contextRef="#ctx0" brushRef="#br0" timeOffset="1723.14">18791 4384 88 0,'0'0'168'0,"0"0"-44"16,0 0 21-16,0 0 27 0,0 0 26 0,0 0 12 15,0 0-12-15,0 0-29 0,-51 127-32 16,50-115-39-16,-3 1-36 0,0-2-21 0,2-2-13 16,0-2-4-16,0-2-6 0,-1-1-7 0,2-2-6 15,0-1-4-15,1 0-5 0,0-1-13 16,0 0-31-16,0-3-11 0,1-3-3 0,6-3 12 0,2-1 26 15,0-2 14-15,2-2 4 0,1 2 7 0,-1 0 7 16,-1 1 10-16,2 4 14 0,-1 0 21 0,2 0 18 16,-1 2 17-16,-1 2 17 0,0 2 3 15,0 1-3-15,-2 0-13 0,-2 0-9 0,-2 2-4 16,-4 2-1-16,0 2 7 0,-1 2-3 0,-1 2-8 16,-5 2-13-16,-3 1-18 0,-1 2-17 0,-5-1-14 15,4-3-8-15,2 0-4 0,2-6-6 0,1-1-11 31,2-3-30-31,1-1-76 0,2-2-133 0,1-6-183 16,0 0-149-16,1 2-821 0</inkml:trace>
  <inkml:trace contextRef="#ctx0" brushRef="#br0" timeOffset="2223.44">19043 4074 1645 0,'0'0'300'0,"0"0"-91"0,0 0-18 0,0 0-32 16,0 0-56-16,0 0-27 0,0 0-15 15,0 0-9-15,0 0-4 0,0 0-9 0,0 0-9 0,0 0-8 16,126-70-4-16,-116 77-3 0,-2 1 1 0,-6 4 4 16,1 0 3-16,-3 5 2 0,-5 1-1 15,-5 0-4-15,-1 2-6 0,-1-1-4 0,0-1-4 16,-2-2-2-16,7-4-2 0,0 0-2 0,1-5-3 16,3-1 0-16,3-1-5 0,0-3 0 0,0-1-2 15,3 1 1-15,5-2 0 0,1 0 4 16,2 0 3-16,5-3 1 0,-2-1 2 0,4 1-1 15,-2-1 1-15,1 4 1 0,0-2 0 16,-5 2 1-16,-1 0-2 0,-2 0 2 0,-5 3 1 16,0 2 4-16,-4 1 3 0,0 4 2 0,-7 2 1 15,-4 1-2-15,-1 4-3 0,-5-2-4 0,4 0-6 16,-4 2-1-16,2-3 0 0,-1-3-3 0,3-1-3 0,2-4-6 16,1-1-12-16,3-5-18 0,3 0-27 0,-1-3-30 15,3-5-13-15,-1-2-4 0,-1-3 11 16,1-1 17-16,1-3 13 0,-2 0 18 0,2 2 23 15,1-1 20-15,0 5 18 0,-1 4 16 0,1 1 16 16,-2 2 17-16,2 3 8 0,1 1-2 0,0 0-14 31,-1 2-7-31,1 6 9 0,0 1 15 0,-1 7 10 16,-1 3 8-16,0 6-5 0,-3 4-3 0,2 5 0 16,-4 3-5-16,4 1-13 0,-3-1-14 0,4 3-16 15,2-1-9-15,0-3-7 0,0-2-6 0,0-4-7 16,7-3-7-16,1-6-11 0,0-2-25 15,1-5-42-15,2-5-73 0,3-6-112 0,-2-3-177 16,-3-4-178-16,-3-1-802 0</inkml:trace>
  <inkml:trace contextRef="#ctx0" brushRef="#br0" timeOffset="2524.21">19318 4234 1505 0,'0'0'496'0,"0"0"-314"15,0 0-50-15,0 0-15 0,0 0-30 16,0 0-36-16,0 0 2 0,0 0 5 0,0 0 1 15,0 0-4 1,140-78-13-16,-106 68-4 0,6 3-6 0,0 0-3 16,1 0-5-16,-1 2-2 0,1 2-2 0,-3 2-1 15,-4 1-1-15,-3 0 1 0,-2 3-6 0,-7 3 1 16,-2 3 0-16,-1-1 1 0,-8 3 2 16,1 0 8-16,-4 3 5 0,-4 1 2 0,-1 3 6 15,-3 2-2-15,0 2-4 0,-8 4-1 0,-3 0-4 16,-5 4-5-16,1-1-2 0,-2 2-5 0,-2-2-5 15,4 0-3-15,-3-2-6 0,0-3-3 0,4-1-2 16,-2-3-7-16,4-4-10 0,0-5-11 0,2-3-18 16,0-3-28-16,1-5-41 0,1 0-61 15,3-8-83-15,-2-7-109 0,-1-5-151 0,5 3-40 16,1 3-676-16</inkml:trace>
  <inkml:trace contextRef="#ctx0" brushRef="#br0" timeOffset="2709.27">19670 3793 1793 0,'0'0'157'0,"0"0"-29"0,0 0 36 0,0 0 36 16,0 0 1-16,0 0-24 0,-15 128-24 0,3-78-15 0,-7 5-23 0,-1 5-29 0,-2 0-16 0,-1 2-17 15,2-2-14-15,-2-3-15 0,6-2-11 32,1-4-7-32,5-3-3 0,1-6-5 0,6-2-2 15,-1-4-8-15,4-4-15 0,1-5-21 0,0-2-37 16,0-4-42-16,2-3-71 0,3-8-139 0,-3-5-269 15,-1-3-932-15</inkml:trace>
  <inkml:trace contextRef="#ctx0" brushRef="#br0" timeOffset="3835.46">4136 4663 1045 0,'0'0'204'0,"0"0"40"0,0 0 14 16,0 0-10-16,0 0-58 0,0 0-55 0,0 0-38 15,0 0-29-15,0 0-21 0,0 0-14 16,0 0-12-16,0 0-11 16,0 0-3-16,6 1 5 0,-2-1 7 0,6 3 3 15,0-1 0-15,3 1-4 0,3 0-2 0,2 1 1 16,3-1 4-16,0 0 5 0,3-2 3 0,6-1 3 15,1 0 0-15,5 0 0 0,1-4 1 16,7 0-3-16,-1-2-4 0,1-2-3 0,3 3-5 0,-3-1-4 16,4 2-2-16,-4-1-2 0,1 0-1 15,-2 3-2-15,-1 0-1 0,-1-1-2 0,-3 3-1 16,-2-1 1-16,-1 1-1 0,-5-1 0 0,-6 1-1 16,0-1 3-16,-2 1-1 0,-6 0-2 0,2-2 0 15,-7 2-1-15,1 0 1 0,-3-1-3 16,0 1-1-16,-1-1-4 0,-1 0-17 0,0 0-49 15,2-2-123-15,1 1-342 0,-4 0-1011 0</inkml:trace>
  <inkml:trace contextRef="#ctx0" brushRef="#br0" timeOffset="5334.56">17687 5862 454 0,'0'0'172'0,"0"0"22"0,0 0 36 15,0 0 2-15,0 0-25 0,0 0-24 0,0 0-29 16,0 0-33-16,0 0-28 0,0 0-14 0,0 0 5 16,0 0 17-16,-4 43 14 0,0-19 2 0,-4 3-23 15,-2 5-23-15,-6 0-23 0,2 1-17 0,-5 0-8 16,-2 2-8-16,2-2-6 0,-2-2-3 16,0-1-4-16,4-6-3 0,3-3-7 0,3-4-11 15,3-6-28-15,5-3-51 0,3-5-90 0,0-3-98 16,3-1-174-16,4-4-60 0,-3 0-688 0</inkml:trace>
  <inkml:trace contextRef="#ctx0" brushRef="#br0" timeOffset="5522.15">17756 5859 835 0,'0'0'213'16,"0"0"-20"-16,0 0-5 0,0 0 13 0,0 0-10 15,0 0-20-15,0 0-24 0,0 0-23 0,0 0-21 16,0 0-17-16,0 0-10 0,121 103-7 15,-104-88-6-15,2-1-9 0,-1 0-11 0,1-1-14 16,1 0-10-16,-2-1-10 0,0-2-5 0,-5 1-2 16,3-3-6-16,-4 1-11 0,-3-1-29 0,0 0-73 15,-5-2-115-15,-2 0-215 0,2-3-111 16,-4-2-825-16</inkml:trace>
  <inkml:trace contextRef="#ctx0" brushRef="#br0" timeOffset="5699.71">17683 6115 1145 0,'0'0'390'0,"0"0"-159"0,0 0-77 16,0 0-32-16,0 0-54 0,0 0-4 0,0 0 24 15,0 0 15-15,0 0-5 0,0 0-16 0,0 0-19 16,137-15-14-16,-111 11-16 0,0 1-14 0,-3 1-8 16,-2 2-8-16,-1 0-4 0,-6 0-9 15,3 2-21-15,-6 3-52 0,-4 1-113 0,-4 2-224 16,-3-2-159-16,0-2-816 0</inkml:trace>
  <inkml:trace contextRef="#ctx0" brushRef="#br0" timeOffset="5872.38">17602 6404 1026 0,'0'0'567'16,"0"0"-442"-16,0 0-24 0,0 0 56 0,0 0 13 15,0 0-22-15,0 0-31 0,142-26-16 16,-109 16-23-16,4 2-23 0,-4-2-18 0,3 2-13 15,-4 0-12-15,-2 1-8 0,-5 1-9 0,-1 2-18 16,-7 0-42-16,-1 3-94 0,-5-1-189 16,-6 1-200-16,-1 1-862 0</inkml:trace>
  <inkml:trace contextRef="#ctx0" brushRef="#br0" timeOffset="6115.89">17827 6264 1330 0,'0'0'260'0,"0"0"-26"0,0 0-7 0,0 0-5 16,0 0-67-16,-53 145-36 0,44-111-19 0,-1 2-9 16,-1 0-9-16,3-3-15 0,3-3-17 0,0-2-17 15,4-5-10-15,1-4-10 0,3-2-3 16,3-3 0-16,2-2 2 0,3-3 2 0,-1-3 3 16,1-3 2-16,4-1-1 0,1-2 0 0,2-2-4 15,3-7-2 1,0-2-7-16,1-5-4 0,6-1-3 0,-3-3-7 15,3-1-6-15,2-1-22 0,-2-1-39 0,1-1-66 0,-3-1-101 16,-6 6-245-16,-7 5-964 0</inkml:trace>
  <inkml:trace contextRef="#ctx0" brushRef="#br0" timeOffset="6426.86">18374 5942 1155 0,'0'0'607'0,"0"0"-445"0,0 0-20 0,0 0 2 16,0 0-20-16,0 0-19 0,0 0-17 0,0 0-6 16,0 0-9-16,121-60-14 0,-99 56-12 0,4 2-10 15,-2 1-8-15,-3 1-4 0,-1 0-3 0,0 0-8 16,-8 3-3-16,2 1-7 0,-9 3-2 0,0-1-1 16,-5 4 1-1,0 3-4-15,-9 3-4 0,-6-1-10 0,1 6-8 16,-5-5-8-16,0 2-6 0,-2-1-4 0,1-2-3 15,1-1 2-15,1 1 8 0,2-4 8 0,-2-1 9 16,6-1 8-16,-1-2 5 0,3-3 4 16,3 0 3-16,4-3-1 0,-1-1-4 0,4 0-4 0,4 0-2 15,1-1 2-15,4-5 4 0,3-1 5 16,6-1-2-16,0-2 2 0,-1 1-2 0,1-3-2 16,1 1-5-16,-2 2-35 0,-4 0-70 0,-2 1-136 15,-1 1-202-15,-5 2-342 0,-2 3-124 0</inkml:trace>
  <inkml:trace contextRef="#ctx0" brushRef="#br0" timeOffset="6635.8">18445 5957 1148 0,'0'0'279'0,"0"0"-23"0,0 0 12 0,0 0-34 16,-55 146-62-16,39-104-23 0,-3 2-22 15,2 0-19-15,-2-2-21 0,0-1-28 0,1-7-21 16,1 1-21-16,5-8-11 0,4-1-11 0,3-5-11 15,4-6-17-15,1-1-21 0,0-3-40 16,1-3-61-16,3-4-91 0,2-2-148 0,-2-2-109 0,2-2 27 16,-4-1-496-16</inkml:trace>
  <inkml:trace contextRef="#ctx0" brushRef="#br0" timeOffset="6910.3">18310 6395 0 0,'0'0'447'0,"0"0"-247"0,0 0 7 0,0 0 15 16,0 0-3-16,0 0-16 0,0 0-13 0,0 0-18 15,122-103-16-15,-100 92-6 0,1 2-17 16,6 0-16-16,0-1-9 0,1 2-23 0,1 1-14 15,-2 0-7-15,0-1-10 0,-3 3-9 0,1 0-5 16,-5 3-8-16,-2 1-7 0,-1 1-6 0,-6 0-4 0,2 1-3 16,-3 3-1-16,-3-1-1 0,-3 4 2 0,2-1 2 15,-2 1 3-15,-3 1 4 0,-2 3 3 0,0 2 6 16,-1 3 1-16,0 4 2 0,-4 0-3 16,-3 3-4-16,-3 2-1 0,-1 1-4 0,-2 2-2 15,-1 1-4-15,2 0-4 0,0 0-3 0,1-1-2 16,0 1-1-16,-1-1 1 0,-1-1 1 15,2-2-7 1,4-1 3-16,-1-4-1 0,0 0-4 0,0-2 2 16,4-5-3-16,-2 0-4 0,4-5-6 15,0 0-12-15,0-5-30 0,-1-1-34 0,3-2-40 0,-1 0-72 16,0-8-138-16,1 2-213 0,0 1-774 16</inkml:trace>
  <inkml:trace contextRef="#ctx0" brushRef="#br0" timeOffset="7230.19">18516 6400 814 0,'0'0'221'0,"0"0"-2"0,0 0-18 0,0 0-21 15,0 0-49-15,0 0-36 0,0 0-31 16,0 0-25-16,-39 123-19 0,38-106-19 0,1-3-15 16,0-1-16-16,0-4-23 0,0-1-31 0,-1-4-33 15,1-2-43-15,0-1-17 0,0-1-7 0,-1 0-15 16,1-3 26-16,0-5 37 0,0-1 40 0,0-2 61 15,0-1 35-15,0 0 16 0,1-1 22 0,2 0 28 16,4 0 38-16,3 0 41 0,-1 0 36 0,3 2 33 16,0 0 17-16,4 1-6 0,-2 0-21 15,4 2-26-15,1 3-30 0,-4 0-23 0,3 1-26 16,0 4-29-16,-6 0-20 0,-2 0-14 0,-1 6-1 0,-6-1 9 16,-2 4 15-16,-1 2 10 0,-1 1 2 15,-8 4-8-15,-3 3-17 0,-2 2-16 0,-5-1-11 16,-1 0-10-16,2-4-3 0,-1-2-8 0,6-4-2 15,1-3-19-15,4-4-25 0,4-2-52 0,1-1-128 16,3 0-274-16,0-3-1019 0</inkml:trace>
  <inkml:trace contextRef="#ctx0" brushRef="#br0" timeOffset="7544.96">19016 6266 1612 0,'0'0'194'0,"0"0"-14"0,0 0-17 0,0 0-10 0,0 0-56 16,0 0-24-16,0 0-4 0,0 0 1 0,131-62-1 16,-101 50-10-16,3 1-8 0,2 3-1 0,-2 1-6 15,0 1 1-15,1 4-1 0,-2-1-8 0,-2 3-8 16,0 0-5-16,-3 0-4 0,1 2 0 0,-2 1 0 16,-5 3 0-16,-5 0 0 0,1 1 2 15,-7 4 0-15,-2 1-1 0,-5 2 3 0,-2 3 3 16,-1 2 3-16,-1 4-2 0,-8 2-1 0,-3 3-6 15,-7 2-3-15,-1 3-4 0,-2-2-3 0,-2 4-2 16,-2-3-5-16,2-1 0 0,3-4-2 0,1-3-3 16,2-4-1-16,2-3-4 0,3-5-6 0,3-4-11 15,2-5-17-15,3-3-27 0,-1 0-45 0,4-8-71 16,1-7-129-16,1-5-230 0,0 2-206 0,0 5-614 0</inkml:trace>
  <inkml:trace contextRef="#ctx0" brushRef="#br0" timeOffset="7717.73">19382 5835 1470 0,'0'0'269'0,"0"0"-20"0,0 0-59 0,0 0-27 15,0 0-46-15,0 0-7 0,0 0 12 0,-46 130-9 16,26-85-14-16,-2 6-16 0,-4 3-20 0,-2-1-11 16,4 2-11-16,2-3-13 0,4-4-13 0,4-4-10 15,6-4-9-15,6 0-16 0,2-6-31 16,2-2-63-16,7-4-113 0,4-4-216 0,-3-9-215 15,-3-6-826-15</inkml:trace>
  <inkml:trace contextRef="#ctx0" brushRef="#br0" timeOffset="8757.21">6331 6691 1278 0,'0'0'324'16,"0"0"-27"-16,0 0-10 0,0 0-60 0,0 0-55 15,0 0-41-15,0 0-30 0,0 0-23 0,0 0-20 16,0 0-15-16,0 0-14 0,0 0-11 15,-13 0-7-15,13 0-4 0,0 1-3 0,0 0 0 16,2 0 3-16,6 1 2 0,-2 1 3 0,3-2 3 16,5-1 3-16,-2 2 1 0,2-2 2 15,4 0 2-15,1 0-2 0,-1 0-1 0,0 0-2 16,-1-2-4-16,2 2-2 0,-2-3-2 0,-2 2-2 16,3-1-1-16,-3 1 0 0,0-1-1 15,-2 0-2-15,-3-1 1 16,3 1-3-16,-3 1-2 0,0-1 2 0,-2 0-3 0,0 1-3 15,-3 0-5-15,0 0-13 0,-1 1-20 16,0-1-31-16,-1 1-51 0,-2 0-84 16,-1 0-124-16,0 0-203 0,0 1-349 0,-1 0-211 0</inkml:trace>
  <inkml:trace contextRef="#ctx0" brushRef="#br0" timeOffset="9007.95">6321 6979 1368 0,'0'0'201'16,"0"0"-36"-16,0 0-12 0,0 0-19 0,0 0-44 15,0 0-22-15,0 0 1 0,0 0 11 16,0 0 9-16,0 0 2 0,0 0-7 0,0 0-15 16,0 0-7-16,0 0-10 0,100 28-8 0,-81-28-10 15,3 0-6-15,-1 0-7 0,-1-1-3 0,0-2-3 16,0 1-4-16,-3-1-4 0,0 1-1 15,-2-1-2-15,-1 1-2 0,-2 1 0 0,-1-1-5 16,-1 0-7-16,-3 1-22 0,1-1-45 0,-3 0-74 16,1-1-119-16,-3 0-211 0,-2 2-759 0</inkml:trace>
  <inkml:trace contextRef="#ctx0" brushRef="#br0" timeOffset="9215.76">6370 6877 1421 0,'0'0'188'0,"0"0"-31"0,0 0-58 15,0 0-13-15,0 0-7 0,0 0 15 0,0 0 16 16,0 0 7-16,0 0-12 0,0 0-18 0,0 0-14 16,0 0-17-16,0 0-15 0,0 0-14 0,130 5-9 15,-116-9-8-15,2-1-6 0,-1 0-3 16,0 0-8-16,0-2-24 0,-2-2-58 0,2 1-110 0,-6 2-256 15,-3 2-986-15</inkml:trace>
  <inkml:trace contextRef="#ctx0" brushRef="#br0" timeOffset="9946.44">6442 4543 484 0,'0'0'533'0,"0"0"-354"0,0 0-20 16,0 0 21-16,0 0 3 0,0 0-19 0,0 0-34 15,0 0-32-15,0 0-29 0,0 0-18 0,0 0-10 16,0 0-1-16,0 0 6 0,0 0 5 15,31 6 1-15,-15-7-8 0,-2 0-12 0,5-1-7 16,-1 1-6-16,2 1-3 0,1 0 0 0,2 0-1 16,0 0 2-16,5 0 4 0,2-1 7 0,2 1 0 15,6-2 0-15,2-1-2 0,2 0-5 16,1-1 1-16,5-3-2 0,2 2 1 0,0 0-5 16,3-2-2-16,-1 2-3 0,0 0-2 0,1 0-2 15,-2 0-1-15,-2 2 1 0,0-1-1 16,-1 1-1-1,-3 2-1-15,-3 0-2 0,2 1 0 0,-6 0-1 16,0 0 0-16,-2 2 1 0,0 1-3 0,-5-1 0 16,-1 0 1-16,-3 0-1 0,1-1 1 0,-3 1 1 15,-2-2-1-15,-1 1 0 0,-3-1 0 16,-1 0-2-16,-5 0-4 0,1 0-5 0,-4 0-12 0,-2-1-23 16,-1-1-34-16,-5 1-51 0,1-1-58 0,-3 2-103 15,-1-2-191-15,-3 1-446 0,0 1 171 0</inkml:trace>
  <inkml:trace contextRef="#ctx0" brushRef="#br0" timeOffset="10489.26">6518 4669 159 0,'0'0'722'0,"0"0"-453"0,0 0 28 0,0 0-16 16,0 0-38-16,0 0-48 0,0 0-47 0,0 0-38 15,0 0-41-15,0 0-28 0,0 0-21 16,0 0-14-16,0 0-2 0,-22 8 7 0,28-6 9 15,4 0 10-15,1 2 7 0,2 0-2 0,3-1-1 16,0 2-4-16,3-2 2 0,2 1-2 0,2 1-2 31,2-2 1-31,5 2-2 0,3-1-1 0,2 0-3 16,2 0-3-16,1-1-2 0,2 0-5 0,4 1-3 0,0-2 0 16,-1 0-4-16,2 0 0 0,0-2 0 0,0 0-1 15,1 0-2-15,-1 0 3 0,0-4 0 16,-1-1 1-16,-1 0-1 0,-2-1-2 0,2-1 0 15,-3 1 0-15,0 0-3 0,0 2 2 0,-5-1-2 16,1 1 0-16,-5 2 0 0,1-1 0 0,-2 1-1 16,0 0 2-16,-1-1 0 0,-1 2-2 0,0-1 2 15,0-1 0-15,1 1 0 0,0-2 0 16,-6 2-1-16,2-1 0 0,-1 0-2 0,-5 1 1 16,-1-1-1-16,0 0 1 0,-4 2 1 0,-3-1-2 15,0 1-1-15,-1 1-1 0,-4 0 0 0,0 0-2 16,-2 0-3-16,-2 0-5 0,1 0-7 0,-3 0-16 15,0-1-22-15,0 1-29 16,0-1-37-16,0-1-47 0,0 1-111 0,-1 0-231 16,-1 1-904-16</inkml:trace>
  <inkml:trace contextRef="#ctx0" brushRef="#br0" timeOffset="10946.11">6882 4655 1127 0,'0'0'179'0,"0"0"35"15,0 0-10-15,0 0-11 0,0 0-33 0,0 0-39 16,0 0-31-16,0 0-20 0,0 0-7 16,0 0-1-16,0 0-2 0,0 0-8 0,0 0-5 15,0 0-4-15,109-23 1 0,-80 20-1 0,1-2-4 16,1 0-6-16,2 2-5 0,2-1-3 0,-1 1-4 16,0-1-4-16,1 2-2 0,-4-1-4 0,1 2-2 15,-1 1-1-15,2 0-1 0,-3 0-2 0,1 0-1 16,-1 0 0-16,-1 0-2 0,0 1 1 0,-4 1 0 15,1-1 0-15,-1-1 2 0,0 0-1 0,-1 0 0 16,-4 0 0-16,0 0-2 0,-1 0 3 16,-2-1-3-16,-1-2 0 0,-2 1-1 0,0 0-2 15,-4-1 2-15,-1 2-1 0,-4 0-1 0,0 1 1 16,-1 0-2-16,-4 0 2 0,0 0-2 16,0-1-1-16,0 1-7 0,0 0-12 0,0 0-22 15,0 0-37-15,-5 0-50 0,-1 0-70 0,1 0-113 16,0 0-173-16,1 0-613 0</inkml:trace>
</inkml:ink>
</file>

<file path=ppt/ink/ink1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113.3877" units="1/cm"/>
          <inkml:channelProperty channel="Y" name="resolution" value="1979.87915" units="1/cm"/>
          <inkml:channelProperty channel="F" name="resolution" value="11.375" units="1/deg"/>
          <inkml:channelProperty channel="T" name="resolution" value="1" units="1/dev"/>
        </inkml:channelProperties>
      </inkml:inkSource>
      <inkml:timestamp xml:id="ts0" timeString="2023-06-06T03:30:38.807"/>
    </inkml:context>
    <inkml:brush xml:id="br0">
      <inkml:brushProperty name="width" value="0.05292" units="cm"/>
      <inkml:brushProperty name="height" value="0.05292" units="cm"/>
      <inkml:brushProperty name="color" value="#FF0000"/>
    </inkml:brush>
  </inkml:definitions>
  <inkml:trace contextRef="#ctx0" brushRef="#br0">8008 5531 1661 0,'0'0'165'15,"0"0"1"-15,0 0-1 0,0 0-8 0,0 0-45 16,0 0-43-16,0 0-21 0,0 0-9 0,0 0-1 16,0 0-2-16,0 0-6 0,0 0 2 0,10 1 1 15,-6-1 8-15,3 0 1 0,-2 0-2 0,0 0-7 16,5-1-5-16,-3 1-2 0,2-2-4 0,1 1-1 16,2 0-4-16,1 0 3 0,2-1-3 0,0 1-3 15,3-2-1-15,0 0-1 0,2 1 0 16,-1-1-2-1,2 1 1-15,0-1-3 0,-2 2-3 0,-1 1 1 16,0-1-1-16,-2 1-3 0,0 0 2 0,-1 0-1 16,0-1 1-16,-2 1-1 0,1-1-2 0,-3 0-1 15,0-1-3-15,-2 1-1 0,-1 0-2 0,-3 0-7 0,0 0-18 16,-1 1-32-16,-3-1-44 0,-1 1-62 16,0 0-60-16,-1 1-93 0,-2 1-173 0,0 0-713 0</inkml:trace>
  <inkml:trace contextRef="#ctx0" brushRef="#br0" timeOffset="271.75">7978 5770 1444 0,'0'0'208'16,"0"0"-45"-16,0 0-45 0,0 0-20 0,0 0-20 15,0 0-3-15,0 0 12 0,0 0 11 0,0 0 0 16,0 0-15-16,0 0-18 0,0 0-12 0,0 0-10 15,135 2-4-15,-111-3-4 0,0 0-4 16,3 1-5-16,-1-2-1 0,2 0-1 0,-1-1-4 16,-2 2-3-16,1-1-3 0,-1-2-1 0,1 2-3 15,-2 0-3-15,-4-1-1 0,0 1-5 0,-2 1 1 32,-4-2-2-32,-3 1 0 0,0 1-5 0,-4 0-1 15,-2 1-7-15,-3-1-9 0,0 1-13 16,-2-3-24-16,0 0-51 0,-4 2-76 0,-1-4-107 15,-4 0-165-15,2 2-117 0,2 0-644 0</inkml:trace>
  <inkml:trace contextRef="#ctx0" brushRef="#br0" timeOffset="492.84">8162 5643 1079 0,'0'0'235'15,"0"0"-5"-15,0 0-24 0,0 0-18 0,0 0-51 16,0 0-53-16,0 0-26 0,0 0 4 15,0 0 18-15,0 0 15 0,0 0-1 0,0 0-12 16,0 0-13-16,0 0-10 0,70 5-10 0,-54-5-10 16,-2 0-8-16,2 0-8 0,-1-1-7 0,1 0-2 15,-1 0-4-15,2-1-4 0,-3 1-2 0,2-1-3 16,-3 0-4-16,0 0-2 0,-1 0-9 0,-4 0-19 16,2 1-42-16,-2-1-74 0,-1-1-121 15,-2 2-282-15,-1-1-920 0</inkml:trace>
  <inkml:trace contextRef="#ctx0" brushRef="#br0" timeOffset="1648.75">7694 4255 1104 0,'0'0'207'0,"0"0"-2"0,0 0-4 0,0 0-4 0,0 0-32 16,0 0-49-16,0 0-30 0,0 0-17 0,0 0-10 16,0 0-4-16,0 0-6 0,0 0-13 15,0 0-7-15,0 0-1 0,-3 19 1 0,1-11 4 16,-2 4 2-16,2 3-2 0,-5 4 0 0,4 1 1 15,-1 0-6-15,0 2-1 0,2-2-5 16,2 0-3-16,-2-1-2 0,2-1-4 0,0-1-3 16,0-3-6-1,2 0 1-15,3-2-1 0,0 2-1 0,0-3 1 16,1-2-3-16,1 0 2 0,-2-3-2 16,2 0 0-16,-2-3 0 0,2-1-4 0,-1-1 4 0,0-1 1 15,1 0 4-15,3-3 2 0,-3-5 3 16,2-2 2-16,1-2-4 0,1-5-1 0,0-2-1 15,2-1-3-15,-2-1 1 0,-1-1 1 0,2 0-1 0,-3 1-1 0,0 2 1 16,2 1 0-16,-4 0-3 0,0 5 1 0,-1 2-2 16,-1 4 2-16,0 2 1 0,-5 2 2 0,1 3 1 15,-1 0 0-15,0 0-1 0,0 0-3 16,0 0-3-16,0 0-5 0,0 2-5 0,0 3 0 16,0 3 0-16,0 3 6 0,0 3 7 0,0 4 1 15,0 3 1-15,0 0 1 0,0 2-2 16,0-1 2-1,1 1-1-15,2-2 1 0,1 1-2 0,-1-4-1 16,2 0 1-16,-1-4 0 0,5 0 0 0,-3-3 1 0,1-2-3 16,1-2 3-16,0-1-1 0,0-1 2 15,-2-3 2-15,2-1 1 0,-1-1 5 0,2 0 4 0,-3 0 5 16,2-6 4-16,-1-2 4 0,2-3-1 0,-1-3-4 16,0-3-4-16,3-3-5 0,-2-5-4 15,0-2-1-15,-2-2-4 0,2 1-1 0,-2-3-1 16,1 2 0-16,1 3 0 0,-3 2-3 0,0 3-1 15,-2 5 1-15,0 1 1 0,-3 3 0 16,1 0 1-16,1 3-1 0,-2-1 0 0,0 3 0 0,1 1-1 0,-2-1 1 0,0 1-2 16,1 1 0-16,-1 1 0 0,0-1-1 0,0 1 1 31,0 0 0-31,0 2-2 0,0-1 0 0,0 1 0 16,0 1-2-16,0 0-3 0,0 1-8 15,0 0-12-15,0 0-26 0,0 0-37 0,0 0-64 16,0 0-83-16,0 2-97 0,0 2-223 0,0-2-955 0</inkml:trace>
  <inkml:trace contextRef="#ctx0" brushRef="#br0" timeOffset="2305.55">8492 4200 759 0,'0'0'298'0,"0"0"-34"0,0 0-8 0,0 0-35 16,0 0-37-16,0 0-28 0,0 0-20 0,0 0-17 15,0 0-12-15,0 0-13 0,0 0-20 0,0 0-17 16,0 0-14-16,0 0-14 0,-16 2-9 0,12-1-6 16,-2 3-4-16,-1 2-3 0,-1 0 2 0,-2 4 2 15,-1 1 2-15,-2 2 3 0,1 1 0 0,1 1 1 16,-3 1 2-16,1 0-3 0,0 0 3 0,3 2 1 15,0-3-2-15,0 3-1 0,1-1-2 16,3-1 0-16,1 4-3 0,-1-2 1 0,1 0-3 16,0 1-1-16,1-2-1 0,2 1-2 0,-1 1-2 15,2-2 0-15,1-2-2 0,0 0-2 16,0-1 0-16,0-1 1 0,0-1-1 0,1-2 0 16,3 3 0-16,-3-4-2 0,3 1 0 0,1-1-1 15,-3 0-2-15,6-1-2 0,-5-1 0 16,4 0-3-16,-2-1-6 15,0 0-11-15,3-2-22 0,-2 0-36 0,1-3-68 16,1 1-92-16,1-2-186 0,-4 0-562 0,0 0-110 0</inkml:trace>
  <inkml:trace contextRef="#ctx0" brushRef="#br0" timeOffset="2634">8560 4364 1890 0,'0'0'181'0,"0"0"-18"0,0 0-19 0,0 0-29 15,0 0-43-15,0 0-29 0,0 0-13 0,0 0 7 16,0 0 9-16,0 0 11 0,0 0 2 16,0 0-10-16,0 0-4 0,39 35-8 0,-28-27-1 15,-1 1-5-15,3 0-3 0,2 2-2 0,-3 0-2 16,3 0-1-16,-1-1-1 0,1 2 2 0,0-2 1 15,-2 2-1-15,1-2-4 0,1 0-3 0,-1 0-4 16,-2 0-1-16,2 0-1 0,-2-3-2 16,2 0-1-16,-3 0-2 0,2-1-1 0,-3-3-2 15,-3 2-1-15,-1-1-2 0,3 0 1 0,-5-3-5 16,1 1-6-16,-2-2-11 0,0 0-20 0,0 0-24 16,-2 0-35-16,0 0-36 0,-1-5-70 15,0-3-121-15,1 2-251 0,-1 0-909 0</inkml:trace>
  <inkml:trace contextRef="#ctx0" brushRef="#br0" timeOffset="2917.35">8903 4335 1804 0,'0'0'262'0,"0"0"-14"0,0 0-29 0,0 0-40 15,0 0-58-15,0 0-42 0,0 0-26 0,0 0-14 16,0 0-2-16,0 0 2 0,0 0 3 0,0 0 1 15,0 0-2-15,0 0-6 0,-97 82-3 16,82-64-6-16,-3 0-5 0,4 0 0 0,-4 1-4 0,1 0-3 0,3-1-2 31,-4 0-2-31,5-2-2 0,-3 0-1 0,2-2-1 16,2 0-1-16,-2-2 0 0,4 0-1 0,0-3-1 16,3 1-2-16,-1-1 0 0,0-2-1 0,5 0-1 15,-4-3-1-15,4 0-4 0,2-2-5 0,1-2-10 16,-2 0-17-16,2 0-31 0,0 0-38 15,0 0-53-15,3-4-55 0,4-4-79 0,-2 3-219 0,0 1-972 0</inkml:trace>
  <inkml:trace contextRef="#ctx0" brushRef="#br0" timeOffset="3303.39">9060 4230 1806 0,'0'0'180'0,"0"0"-85"0,0 0 7 0,0 0 17 16,0 0 3-16,0 0 1 0,0 0-8 0,0 0-18 15,0 0-18-15,0 0-12 0,0 0-7 0,0 0-13 16,0 0-7-16,0 0-2 0,122 18-5 16,-112-13 0-16,0-1 0 0,-2 1 3 0,1 2 0 15,0 0-2-15,1 1-2 0,-4-1-9 0,3 2-4 16,-3-1-2-16,2 1-1 0,-4 1 0 15,3-1 0-15,-1 1 0 0,-1 0 1 0,-4 1 0 16,0-1-3-16,0 2 4 0,-1-1 0 0,0 0 2 16,-3 2-1-16,-2 0-1 0,-2 2 0 0,-2-4-3 15,-1 3 1-15,-2 0-4 0,0 1-2 0,-3-2-3 16,3 4 4-16,-5-1-5 0,3-1-1 16,-3-1 0-16,2 0-4 0,-3 0 3 0,4-3-2 15,1 1 0-15,1-2-1 0,3 0-2 0,2-4 0 16,0 0-1-16,0-1 3 0,3-1-4 0,-2 0-2 15,4-2-8-15,0 0-10 0,-1-2-18 0,1 0-29 16,1 0-43-16,0-1-58 16,-1-4-125-16,2 2-344 0,-1-1-975 0</inkml:trace>
  <inkml:trace contextRef="#ctx0" brushRef="#br0" timeOffset="16363.46">9147 5650 0 0,'0'0'276'0,"0"0"-65"0,0 0-19 16,0 0 6-16,0 0-19 0,0 0-23 15,0 0-16-15,0 0-11 0,0 0-11 0,0 0-6 16,0 0-5-16,0 0-7 0,-2 4-6 0,2-4-9 16,0 1-11-16,0-1-8 0,0 0-8 0,0 0-10 15,0 0-9-15,0 0-8 0,0 1-5 0,1-1-7 16,-1 0-5-16,1 0-3 0,1 0 8 16,4 0 11-16,1 0 9 0,1 0 10 0,2 0-3 15,3 0-7-15,0 0-2 0,-1-1-6 0,4-1-3 16,-2 1 0-16,4-2-6 0,-4 1-1 0,4 0-4 15,-1-1-4-15,-3 1 0 0,-1 0-3 16,1 0-2-16,-2 1 0 0,-4 0-2 0,-2-1 1 0,0 2-1 16,-4 0 2-16,-2 0 4 0,0 0 6 0,0 0 8 15,0 0 6-15,-1 0 2 0,-5 0-5 16,1 0-9-16,-6 3-10 0,-1 0-9 0,-4-1-4 0,1 1 1 16,-1 1 2-16,0-2 1 0,2 1 0 15,4-1 1-15,-1-1-1 0,0 0 1 0,2-1 1 16,0 0-1-16,-2 1 0 0,4-1 0 0,2 2 0 15,-2-2-1-15,4 0 0 0,-4 1 1 0,6-1 0 16,0 0 0-16,1 1-1 0,0-1-3 0,0 0-3 16,0 0-4-16,0 0-3 0,0 0-8 0,1 0 3 15,2 0 3-15,5 0 6 0,1 1 8 0,2-1 6 16,5 0 1-16,0 0 0 0,3-1 1 16,2-1-4-16,-1-2 1 0,0 2-2 0,0-1 0 15,-5 1-1-15,-1 1-1 0,-5 0 2 0,-5 0-2 16,2 1 3-16,-5 0 4 0,-1 0 5 15,0 0 5-15,0 0 5 0,-1 0-2 0,-6 0-5 16,-1 0-5-16,-3 2-9 0,-1 0-4 0,-3 3-1 16,-2 0 1-16,-2-1-1 0,0 1 2 0,0 0 1 15,2 0 0-15,0-2 0 0,-2 1 2 0,3-1-1 16,0 0-1-16,0 0 2 0,3-2-2 16,3 2 1-16,0-2 1 0,2 0-1 0,4-1-1 0,0 0 2 15,2 0-1-15,2 0-2 0,0 0-3 16,0 0-5-16,0 0-6 0,0 0-4 0,2 0-4 15,3 0 4-15,5 0 6 0,1 0 10 0,5 0 7 16,4 0 1-16,3-3 1 0,1-2-2 16,2 1 0-16,-4-2 0 0,1 2-1 0,-2-1-1 15,-3 2 1-15,-2-1 1 0,-3 2-1 0,-3 1 1 16,-6 0 1-16,-1 0 2 0,-1 1 6 16,-2 0 5-16,0 0 4 0,0 0 0 0,-5 0-5 15,1 0-8-15,-5 0-8 0,-1 1-5 0,0 1-3 16,-2 0 1-16,-1 2-1 0,-1-2 3 0,3 0 0 15,1 1 0-15,0-2 0 0,4 0 1 0,0-1 0 16,2 0 2-16,0 0 0 0,3 0-1 16,1 0-3-16,-1 0-8 0,1 0-10 0,0 0-13 0,0 0-19 15,0 0-26-15,0 0-40 0,0 0-48 16,1 0-59-16,-1 0-81 0,1 0-166 0,0 0-933 0</inkml:trace>
  <inkml:trace contextRef="#ctx0" brushRef="#br0" timeOffset="16699.12">9116 5950 1096 0,'0'0'303'0,"0"0"-86"15,0 0-25-15,0 0-5 0,0 0-47 16,0 0-42-16,0 0-35 0,0 0-26 0,0 0-5 16,0 0 5-16,0 0 9 0,0 0 10 0,0 0 4 15,0 0 1-15,52-5-4 0,-40 3-7 16,4 0-8-16,-4-1-8 0,3 1-6 0,-1 0-3 16,-2-1-4-16,6 1-1 0,-3 0 0 0,2-1-1 15,1 0 0-15,-4 0-3 0,4 1-3 0,-5-1-2 16,1 0-2-16,-2 1-3 0,-4 1-1 0,-3 1-2 15,1-2-2-15,-2 2-1 0,-3 0-3 16,0 0-6-16,0 0-20 0,-1 0-44 0,2 0-73 0,0 0-112 16,-1 0-243-16,-1 0-985 0</inkml:trace>
  <inkml:trace contextRef="#ctx0" brushRef="#br0" timeOffset="17055.68">9243 5831 770 0,'0'0'256'16,"0"0"-7"-16,0 0 3 0,0 0-27 0,0 0-34 16,0 0-38-16,0 0-39 0,0 0-34 0,0 0-27 15,0 0-14-15,0 0-1 0,0 0 4 16,0 0 8-16,0 0 3 0,16-8-1 0,-8 8-2 16,-2 0-5-1,1 0-5-15,2 0-6 0,0 0-4 0,0 0-7 16,-1 0-1-16,1-1-5 0,-1 0-3 0,2-2-4 15,1 1-5-15,1 0-9 0,2-2-31 16,-2-1-72-16,3 0-135 0,-3 2-321 0,-7-1-937 0</inkml:trace>
  <inkml:trace contextRef="#ctx0" brushRef="#br0" timeOffset="18948.93">10103 5715 763 0,'0'0'207'0,"0"0"5"15,0 0-11-15,0 0-14 0,0 0-20 16,0 0-24-16,0 0-20 0,0 0-20 0,0 0-24 16,0 0-27-16,0 0-21 0,0 0-19 0,0-6-11 15,0 6-2-15,0 0-1 0,0 1 4 16,1 3 2-16,3-1 6 0,-2 1 5 0,-1 1 3 16,3 1 3-16,1 0 1 0,-3-2 1 0,3 2-2 15,0-1 0-15,-2 1 0 0,3 0-1 0,-2-1 3 16,3 0 0-16,-2-1 1 0,1-1 0 15,2 1-1-15,-1-2 0 0,1-1 3 0,2 1 1 16,4-2 1-16,-1 0 2 0,3-2-2 0,2-2-3 0,6-2-2 16,0-1-3-16,3 1-2 0,-2-4-2 0,4 1-3 15,2 0-2-15,-1-1 0 0,1 0-3 0,1 1-1 16,4-2-1-16,-2 1-2 0,3-3 1 0,-3 2-1 16,4 1-1-16,-4 1-1 0,2 0-1 15,-2 2-1-15,-2 3 1 0,-2 0 0 0,-3 3-1 16,-5 1 1-16,-2 0-3 0,-7 0 1 0,2 3-1 15,-5 2 0-15,-4 1 1 0,2 0 0 16,1 1 2-16,-2 1 0 0,-2-1 0 0,3 1 1 16,0-1 0-16,-3 0 0 0,3 0 2 0,2 0 1 15,0-2 1-15,0 1 1 0,1-1 0 0,-1-1 0 16,1 0 0-16,1 0 1 0,1-1 0 0,0 0 1 16,0-1 1-16,3-1 1 0,3-1 1 15,-1 0 0-15,5 0-1 0,1 0 1 0,4-4 2 16,2-1-2-16,2-1-1 0,1-1-4 0,5-1-3 15,2 1 0-15,-1 0-1 0,-3-2 0 0,4 4-1 16,-2-1-1-16,-4 1-1 0,1 2-1 16,-8 1 1-16,1 1 0 0,-6 1-1 0,-1 0 1 15,0 0-2-15,-3 0 2 0,2 2 0 0,-3 0 0 16,-1 1-1-16,3 1 1 0,0-1 1 0,1 1-1 16,1-1 1-16,0 0-1 0,4-1 0 15,0 0 0-15,2-2 1 0,-1 0-1 0,4 0 0 16,-1 0 2-16,1 0-1 0,0 0-1 0,0 0 1 31,-1 0 1-31,0-2-1 0,1 0 1 0,0-1 0 16,1 0 0-16,0-1 0 0,0 1-1 0,-1-1 2 15,1 1-3-15,-1 0 1 0,0 1 0 16,-2-1 0-16,0 2-1 0,1 0 0 0,-2 1 0 0,-3 0 0 16,-3 0 0-16,-1 0-2 0,-3 2 0 15,-2 2 0-15,1 0 1 0,-2-1 1 16,1 1 0-16,-1-1 0 0,0 1 1 0,2-1 1 0,1-2-1 15,-1 2 2-15,3-2 1 0,1-1-2 16,1 2 2-16,-1-2-1 0,0 0-2 0,2 0 0 16,3 0 1-16,-2 0 1 0,4 0 1 0,-2 0-2 15,3 0 0-15,-1 0 0 0,0 0-4 0,-3 1 3 16,-1 1-1-16,0-1 2 0,-2 0 1 16,0 0 0-16,1 0-1 0,0-1-2 0,0 2 1 15,-2-2 1-15,1 0-1 0,1 1 0 0,-2-1 0 0,2 1 2 16,-2 0-2-16,0-1-1 0,-1 0 1 15,0 2-1-15,-4-1-1 0,2 0-1 0,-4 2-6 0,-1-1-13 16,2 0-34-16,-3 2-62 0,3-3-62 0,-1 0-112 16,-3-1-194-16,-2 0-981 0</inkml:trace>
  <inkml:trace contextRef="#ctx0" brushRef="#br0" timeOffset="19908">14655 5841 868 0,'0'0'282'0,"0"0"-43"0,0 0-7 31,0 0-21-31,0 0-42 0,0 0-55 0,0 0-47 16,0 0-34-16,0 0-21 0,0 0-2 0,0 0 7 15,0 0 8-15,0 0 10 0,0 0 8 0,21 18 8 16,-11-11 1-16,-1-1-1 0,3 1-2 0,2-1-3 16,2 0-2-16,3-3 0 0,2-2 1 0,5-1-1 15,2-1-2-15,4-5-4 0,1-5-9 0,1 1-4 16,3-3-7-16,1-1-6 0,1-1-2 15,1 0-5-15,0 0 1 0,1 1-3 0,-1 1 0 16,-1 0 1-16,-1 3 0 0,-4 0 2 0,-2 2 0 16,-4 2-1-16,-5 2-2 0,-3 1-1 15,-5 2-1-15,-1 1-1 0,-4 0 1 0,-1 0-1 16,0 2 1-16,-1 1-2 0,-1 1 2 0,2 1-1 16,1 0 2-16,0 1 0 0,4-2 2 0,0 2 3 15,3-1 2-15,0-1 1 0,6 1 1 0,0 0 1 16,2-2-3-16,4-2 0 0,1 1-2 0,2-2 1 15,2 0 0-15,2 0 0 0,3 0 0 16,-1-2-2-16,4-2 2 0,1 0-1 0,0 0-2 16,4-1 2-16,-5 0-1 0,-2 1-1 0,2-1-1 15,-4 0-2-15,-4 1 2 0,0 0-1 0,-1-1 1 16,-2 3 1-16,-3-2-2 0,1 1-1 0,-2 0 2 16,1 1 1-16,-1-1-2 0,1 2 1 15,1 0 0-15,1 1 0 0,1 0-1 0,1 0 1 16,5 0 1-16,2 0-2 0,0 0 2 0,4 0-1 15,-2 1 0-15,-2 0 1 0,-2 2-1 0,0-2-1 16,-5 1 1-16,-1 0-2 0,0 0 0 0,-2-1 0 0,0 0-4 16,0 2 1-16,-1-2 0 0,2 1-1 15,4 2 4-15,-1 0 0 0,5-1 0 0,1 1-1 16,3-1 1-16,0 1-1 0,0-1 0 0,3 1-1 16,-2 0 2-16,-5 0-2 0,-1-1 1 0,-5 1 0 15,-3-1-2-15,-9-1-2 0,0 1-3 0,-9-1-9 16,-1 0-18-16,-2-1-30 0,-6 0-60 0,0 0-85 15,2 1-182-15,-4-1-1138 0</inkml:trace>
  <inkml:trace contextRef="#ctx0" brushRef="#br0" timeOffset="47383.04">9169 5717 0 0,'0'0'0'0,"0"0"94"0,0 0 22 16,0 0-54-16,0 0 2 0,0 0-6 0,0 0-4 0,0 0 14 15,0 0 16-15,0 0 2 0,0 0-3 0,0 0-13 16,-4 0-10-16,4 0-6 0,0 0-7 15,0 0-4-15,0 1-3 0,0-1-3 0,0 0-1 16,0 0 1-16,0 0 2 0,0 0 4 0,0 0 7 16,0 0 7-16,0 2 3 0,0-2 2 0,-2 0-2 15,2 0-5-15,-1 0-4 0,-1 0-5 16,-1 0-6-16,2 0-4 0,0 0-4 0,-2 0-6 16,2 0-1-16,-2 0 1 0,2 0-4 0,1 0-2 15,-1 0-2-15,-1 0-2 0,-1 0 0 0,1 1 1 16,0-1 1-16,1 0 1 0,-2 0-1 0,1 0-1 15,-3 1-2-15,4-1 0 0,-2 0-1 16,0 0 1-16,0 0 0 0,2 0 0 0,-2 0 2 16,0 0 1-16,1 0 2 0,1 0 1 0,-1 0 2 15,-1 0-1-15,0 0 1 0,0 0-4 0,2 0 1 16,-2 0-2-16,-1-1 0 0,3 0-2 0,-1 1-2 16,-2-2-2-16,1 1-4 0,1-1 0 15,-1 1 0-15,1 0-1 0,-3-1 2 0,4 2-2 16,-3-1 0-16,1 0 0 0,1 0 0 0,0 0-1 31,-1-1 1-31,-1 1 0 0,3 0-1 0,-1 0 3 16,-1-1-2-16,0 2 1 0,0-1 1 0,2 0 2 15,-2-2-1-15,2 2-1 0,-2 1 1 0,2-1-2 16,1 0 1-16,-1 1-2 0,1 0-1 16,-1 0-3-16,1 0-1 0,0 0 0 0,0 0-3 0,0 0 1 15,0 0-5-15,0 0-2 0,0 0-2 0,0 0 1 16,0 0-7-16,0 0 0 0,0 0-1 0,0 0 3 15,2 0 4-15,2 0 5 0,3 0 2 0,2-1 1 16,1 1 2-16,2-2 1 0,2 1-1 0,0-2-1 16,3 2 1-16,-3-2 0 0,4 0 0 0,-3 0-1 15,2 1 1-15,0-1-1 0,-2 0 1 16,1 1-2-16,-2 0 1 0,-2 0 0 0,1 0 1 16,-5 0 0-16,0 1 0 0,0 0 0 0,-6 1-2 15,0 0 1-15,-2 0 0 0,0 0 2 16,0 0 2-16,0 0 6 0,0 0 6 0,0 0 2 0,-2 1 2 15,-7 2-5-15,2-1-6 0,-5 0-3 16,-1 1-3-16,1 2-1 0,-5-2 1 0,4 1-1 16,-1-1 1-16,-1 0 0 0,5-1-1 0,-2 0 0 15,2-1 0-15,2 1 0 0,0-1 0 0,3 0-2 16,0 0 1-16,3-1 0 0,1 1-3 0,1-1-4 16,0 0-7-16,0 0-13 0,0 0-11 0,0 2-1 15,5-1 6-15,0 0 14 0,5 0 13 0,0-1 6 16,3 2 4-16,3-1 2 0,-1-1 0 0,2 0-1 15,-3 0-1-15,2 0-3 0,-5 0 2 0,0 0-2 16,-2 0 0-16,-4 0-4 0,-1 0 2 0,-3 0 0 16,-1 0 4-16,0 0 3 0,0 0 6 15,0 0 6-15,-1 1-1 0,-3 2 3 0,-1-1-8 16,-3 2-5-16,1 0-2 0,-2-1-4 0,1-1 3 16,0 2 0-16,1-3-1 0,2 1 1 0,1 0-1 15,1-1-1-15,2-1-2 0,1 0 0 16,0 0-4-16,0 0-1 0,0 0-5 0,0 0-6 15,0 0-6-15,0 0-1 0,4 0 3 0,1 0 7 32,4 0 10-32,1 0 3 0,0 0 3 0,2 0 2 15,-2 0-1-15,1 0 1 0,1 0-4 0,-2-3 0 16,-1 2-2-16,0 1-2 0,-3-1-2 0,-1 1-1 16,0-1-7-16,0 1-16 0,4 0-35 15,-3 0-69-15,0 0-115 0,0 0-161 0,-3 0-775 0</inkml:trace>
  <inkml:trace contextRef="#ctx0" brushRef="#br0" timeOffset="48530.18">4888 6940 455 0,'0'0'69'0,"0"0"-4"0,0 0 33 0,0 0 37 15,0 0 18-15,0 0 13 0,0 0-5 0,0 0-15 16,0 0-14-16,0 0-18 0,0 0-13 16,0 0-13-16,0 0-15 0,53-11-11 0,-45 9-7 15,-1 0-8-15,-2 1-3 0,3 0-1 0,1 0-3 16,-1 0-1-16,-1-2-3 0,0 3-2 16,4-3-6-16,0 0-4 0,3 1-3 0,-1-2-3 15,1 1-4-15,2-1-2 0,2 1-2 0,-3-1-2 16,5 1 1-16,-1-1-3 0,2 2 0 0,0 0-1 15,-1-1 1-15,2 1 1 0,1 1 2 16,1-1 1-16,-2 1 0 0,-1 0 0 0,3 0-2 16,0-1-1-16,-2 2-1 0,1 0 0 0,3-1 1 15,-2 1 0-15,3-2 1 0,-3 1-1 0,4 1 0 16,-1 0 1-16,1-1-2 0,0-2 1 0,2 2-2 16,1-1 1-16,-1 1-3 0,0-1 1 15,0 1 0-15,-1 1 1 0,0-1-1 0,0 1 0 16,0 0 2-16,-2 0-1 0,3 0 1 0,0 0-2 15,0 0 1-15,-1 1-5 0,-2 2 2 0,1-1-2 32,2 0 0-32,0 1 1 0,0-2 0 0,1 0 2 15,0 2-1-15,2-3 3 0,2 2 1 0,0-1-2 16,2 0 1-16,-2 0-2 0,0 1 0 0,-2-1-1 16,-2 0 1-16,1 0 0 0,-4 0 0 0,1 2 3 15,0-2-2-15,-2 0 1 0,1 0-1 16,-2 2 1-16,0-1-1 0,1 0 2 0,-1 1-1 15,0-1 2-15,-1 2-1 0,2-1 2 0,0 0 0 0,2 2 2 0,1-2 1 16,1 0 0-16,1-1-1 0,-1 0-3 0,3-1-1 16,-3-1-2-16,5 1 0 0,-3-1 0 0,2 0-1 15,-2 0 1-15,-1 0-2 0,0 0 1 0,0 0-1 16,-1 0 0-16,-1 0 0 0,1 0-2 0,-1 0 0 16,-2 0 2-16,1 0-4 0,0 0 0 0,0 0 1 15,3 0 2-15,-1-1 5 0,1 0 2 0,0-1 0 16,1 0 0-16,-1-2 0 0,2 1 0 15,-2-1 0-15,1 1-1 0,-3 1 1 0,-2 1-2 16,-3-1-1-16,-1 1-1 0,-4 0 1 0,-1 1 1 0,1-1-1 31,-3 1 3-31,-1-1-2 0,-1 1 1 0,-2-2 0 16,0 1-1-16,-2 0-3 0,0 1-1 16,-3-1 0-16,-2 1 0 0,2 0-1 0,-2 0-2 15,0 0-4-15,-1 0-10 0,2 0-36 0,2 0-85 16,3 0-172-16,-1-1-396 0,-4 0-822 0</inkml:trace>
  <inkml:trace contextRef="#ctx0" brushRef="#br0" timeOffset="68012.77">8932 8233 853 0,'0'0'247'0,"0"0"-12"0,0 0-10 16,0 0-17-16,0 0-36 0,0 0-36 0,0 0-25 16,0 0-22-16,0 0-22 0,0 0-12 0,0 0-15 15,0 0-11-15,-16-6-6 0,16 6-5 16,0 0-3-16,0 0-8 0,0 2-2 0,0 0-2 15,0 0 2-15,0 1 5 0,0 3 2 0,2-3 3 16,1 1-1-16,-1 0 3 0,-1 0 1 16,3 0 0-16,-1-1-2 0,-1 1 2 0,0-1 0 15,1 1 2-15,1-1 0 0,-2 1-2 0,2-2 1 0,0 1-3 16,-2-1 3-16,2-1-1 0,0 1-1 0,-2-1 1 16,3 1-1-16,0-2-2 0,0 1 0 0,0 0 0 15,3 1-1-15,-3-2-1 0,4 1 1 0,0-1-3 16,0 0 2-16,1 0-2 0,1 0-1 15,1 0-2-15,2-3 1 0,0 2-2 0,-1 0-2 16,3 1 0-16,-2-2-3 0,0 2 0 0,0-1 0 16,3 1 1-16,-2 0-2 0,3-2 1 0,-3 2 0 15,2-1 0-15,3 0 1 0,-1 0-1 0,1-1 1 16,2 0 0-16,-2 1 1 0,5-2 0 0,0 1-2 16,-1 0 0-16,2-1 0 0,-3 1 1 0,2 0 1 15,0 1-1-15,-1-2 1 0,3 2 0 16,-4-1 1-1,4 0 0-15,-1 2 1 0,0-1-1 0,2 1 0 0,-4 0 0 16,4 0 2-16,-6 0 0 0,3 0 0 0,0 0 0 16,-1 0-2-16,4 0 0 0,-4 0-1 0,2 0 2 15,1 1 0-15,-3 1 0 0,3-1 0 0,-2 0 2 16,1 0 1-16,-2-1-3 0,4 1 0 0,-4 1-2 16,3-1 0-16,-5 0-2 0,1 0 1 15,2-1 0-15,-3 0-1 0,-1 1 3 0,1-1-1 16,2 0 0-16,-1 0-2 0,-2 1-1 0,1-1 0 15,0 0 0-15,2 2 1 0,-1-2 1 0,0 0 0 16,3 0-2-16,-2 0 2 0,-2 0 0 0,6-3-3 16,-1 0 4-16,-2-1-4 0,4-1 4 0,-1 2-1 15,-3-2-1-15,3 2 2 0,-5 0-2 16,3 0 0-16,-2 1 0 0,-3 1-1 0,1 0-1 16,2 1 1-16,-3 0-2 0,-1 0 1 0,0 0 0 15,0 0 0-15,-3 0 2 0,2 0-1 0,1 0 1 16,-1 0-1-16,0-2 2 0,-1 2 1 15,-1 0-4-15,1 0 2 0,1 0 0 0,-2 0 0 16,-3 0-2-16,3 0 0 0,-4 0 0 0,1 0 1 16,0 0 0-16,-1 2 0 0,-2-2-2 15,0 0 5-15,-1 1-1 0,0-1 1 0,-1 0 0 16,0 0-5-16,0 0-3 0,-5 0-6 0,3 0-18 16,-4-1-26-16,2-1-35 0,-4 1-45 0,-1-1-51 15,0 1-98-15,0 0-316 0,-1 0-877 0</inkml:trace>
  <inkml:trace contextRef="#ctx0" brushRef="#br0" timeOffset="69114.42">8865 8556 1076 0,'0'0'245'0,"0"0"-16"0,0 0-19 16,0 0-35-16,0 0-37 0,0 0-17 0,0 0-14 15,0 0-19-15,0 0-21 0,0 0-23 0,0 0-16 16,0 0-11-16,0 0-5 0,0 0 2 16,-2 13 3-16,9-12 7 0,-3 1 5 0,5 0 0 15,0 0-1-15,1 1-3 0,1-1-1 0,-1-1-1 16,2 1-3-16,3-1 0 0,0 1 1 0,4-2 0 15,2 0-1-15,0 0 1 0,6 0-3 16,-3-4-3-16,5 1 0 0,2-1-2 0,-1 0-2 16,2 2 1-16,0-3 2 0,3 1-3 0,-2 1 0 0,-2-1-1 0,3 2 0 0,0-1 0 15,-2 0-3-15,-1 1 5 0,1-2-2 0,2 2 3 16,0 0-3-16,-1-2 2 0,0 2 1 0,2-2-3 16,-2 2 0-16,0 2-3 0,3-2 1 31,-3 1-2-31,-2 0 5 0,0 1-4 0,1 0-2 0,-2 0 0 0,1 0-6 0,-2 1 5 0,0 2-2 31,-1-2 1-31,0 1 1 0,0 1-2 0,2-2 1 16,0 0-1-16,0-1 2 0,0 1-1 0,0-1 1 15,-2 0 1-15,-3 0-2 0,3 2-2 0,0-2-1 16,-3 1 0-16,3 0 1 0,-4 0 1 16,3 1 0-16,-4 1-1 0,3-1 3 0,-3-1-3 0,3 2 1 15,-2-2 2-15,2-1-2 0,-2 0 0 16,-1 0 2-16,4 0-3 0,-4 0 2 0,-1 0-1 15,3 0-2-15,-2-1 3 0,-2-1-3 0,0 1 2 16,1 0 1-16,-1 1-1 0,-2-1-2 0,0 1 1 16,-1 0-1-16,-4 0 1 0,1 0-1 0,-2 0 1 15,-2 0 0-15,1 0-1 0,1 0 2 0,-3-1 0 16,-2 0-1-16,1-1 1 0,0 2-2 0,0-1 2 16,-1 0-1-16,0 0 2 0,-3 0-3 0,2 0 3 15,-2-2 0-15,1 2 0 0,-3-1 0 0,3 0-2 16,-3 0-1-16,0 1 2 0,2 1 0 0,-3-2 0 15,1 2-1-15,1-1-1 0,-2 1-1 0,-1-1 1 16,0 1 0-16,0 0 1 0,0 0 1 0,2 0-1 16,-2 0 0-16,0 0-2 0,0 0 3 0,0 0-3 15,0 0 1-15,-1 0 0 0,1 0 0 16,-1 0 0-16,1 0 0 0,2 0 0 0,-2 0-1 16,0 0 2-16,0 0-1 0,0 0 2 0,0 0-3 15,-1 0 1-15,2 0 1 0,-1 0-1 0,-1 0 0 16,0 0 0-16,3 0 1 0,-3 0 0 0,0 0-1 15,0 0-1-15,0 0 0 0,0 0-1 16,0 0 3-16,0 0 0 0,1 0-3 0,-1 0 2 16,1 0-4-16,0 0-4 0,0 0-11 0,-1 0-25 15,0 0-31-15,1 0-35 0,0 0-39 16,-1 0-49-16,0 1-94 0,0 0-215 0,0 1-934 0</inkml:trace>
  <inkml:trace contextRef="#ctx0" brushRef="#br0" timeOffset="87377.73">3350 9586 447 0,'0'0'213'0,"0"0"-20"0,0 0 28 15,0 0 21-15,0 0-8 0,0 0-27 0,0 0-21 16,0 0-24-16,0 0-26 0,0 0-27 0,0 0-23 16,0 0-20-16,0-5-17 0,0 5-14 0,0 0-16 15,0 0-9-15,0 0-9 0,0 0-3 0,0 0-2 16,0 0-4-16,0 1 2 0,0-1 1 0,2 1 5 15,1 2 4-15,3-1 4 0,-3 0-2 16,5 1 3-16,-3-1 0 0,2 0 1 0,1 1 3 16,-3-1-3-16,4 1 3 0,0-1-2 0,0-1 0 0,1 1 1 15,-1 0-1-15,0-1 0 0,2 1-5 16,-1 1 3-16,1-2 0 0,0 1 0 0,-2 1-1 16,0-2-2-16,1 2-2 0,-4-3 0 0,3 3-2 15,-1-1 0-15,3-1 0 0,-2 0 0 16,1 1 2-16,1-2 0 0,0 0 3 0,-1 2-3 15,2-2 1-15,-1 0 1 0,2 0-3 0,-1 0 1 16,-1 0 0-16,1-2 0 0,0 0-1 0,3 0 2 16,-2-2 3-16,-1 1-2 0,4-1 0 0,-3 1 0 15,0-1 0-15,1 1-2 0,0 1 0 0,-1-1-2 16,0 1 0-16,0-1-2 0,-3 1 2 0,-1 1 3 16,2-1-4-16,-1 1 1 0,0 1 1 15,2-1-5-15,-2 1 3 0,2 0-1 0,0 0-2 31,1 0 1-31,-1 0 1 0,-2 0-1 0,0 0 2 16,1 0 1-16,-1 1-1 0,0 2 0 0,1-1-1 0,-2 0 0 16,1 1-2-16,0-1 2 0,-1 1 0 0,0-1-1 15,-1 0 1-15,1 1 0 0,-1-1 1 0,2 0-1 16,1 1 0-16,-2 0 0 0,1 0 2 16,1-1-1-16,-1 0-3 0,0 0 2 0,1 1 1 15,0 0-2-15,-1 1 3 0,2-1-2 0,-2 0 0 16,0 0 1-16,1 1 2 0,-2-2-2 0,1 1 0 0,0 0 1 15,0 0 0-15,-1 0 1 0,2 1 1 0,0-1-1 16,-1 1 0-16,5-1 1 0,-3-1-3 16,0 2 2-16,3-2-1 0,0 2 0 0,-2-2-1 15,4 1 2-15,-1-1 2 0,-1 1-2 0,2-2 2 16,-2 1-3-16,2 0 4 0,-2-1-2 0,2 0 1 0,2 0 0 16,-1 0-2-16,0-1 2 0,0 0-1 15,2 0 1-15,1 0 0 0,2 0 0 16,0-1-1-16,0-1 1 0,4-2-2 0,-3 0 0 0,4-1 1 31,-1 2-1-31,0-2 0 0,0 0-1 0,0 2 1 16,0 1-1-16,3-1-1 0,-2 2 0 15,-1-1 0-15,0 1 1 0,0-2-2 0,-3 2 2 16,5-1 0-16,-1-2 0 0,1 3 2 0,0-4-1 16,3 0 3-16,-1-1-5 0,0-1 1 0,0 2-2 15,0-2-1-15,0 0 2 0,1 0 0 0,-1 1 1 0,2 1 1 0,2-1-1 16,-3 1 0-16,0 1 0 0,-1-1-2 0,0 1-1 15,-1 1 3-15,1-1-2 0,-1 2 0 0,-3 0 2 16,2-1 0-16,-4 0 2 0,4 0-1 0,-1 1-1 16,-1-1 2-16,1 1 1 0,1-1-3 0,0 0 2 15,-2 0-1-15,-1-1-2 0,2 1 1 0,-4 1-1 32,2-1-1-32,-2 1 0 0,-2 1 0 0,2 0 0 15,-1 1 0-15,-1 0 2 0,-2 0-2 0,1 0 2 0,0 0 1 16,-2 0-2-16,2 0 1 0,3 0 1 15,-1 1-4-15,-2 0 2 0,1 0 0 0,0-1 0 16,0 1-1-16,0-1 1 0,-1 2 2 0,1-2-4 16,-2 0 4-16,1 0-3 0,-1 0 3 0,0 1-3 15,1-1 2-15,-1 1-2 0,1 0-1 0,0-1 3 0,1 0-2 16,-1 2 1-16,2-2-2 0,1 0 3 16,-2 0-2-16,2 0 0 0,-1 0 3 0,2 0-4 15,0-2 4-15,0 1 0 0,0 0-1 0,1-2 0 16,-1 0 1-16,1 0 1 0,0 2-1 15,-1-3 1-15,1 1 0 0,2 1-1 0,-1 0 1 16,1-1 1-16,-2 2-2 0,-4-1-1 0,3 1-1 16,-1 1-1-16,-3-2-1 0,0 2 2 0,3-1-1 15,-2 1 1-15,2 0 1 0,-4-1 0 0,3 1-1 16,1-1 3-16,-1 1-4 0,-1-1 1 16,-1 0 1-16,0 1-2 0,-1-2 2 0,0 2-1 15,0 0 1-15,-1 0-2 0,2 0 2 0,-1 0 1 16,-3 0-1-16,2 0 0 0,-2 2-2 0,2 0 0 15,-1-1 1-15,0 1 0 0,-1 0-1 0,0 0 2 16,3 0 1-16,-3-1-2 0,2 2 1 0,0-1-2 16,0-1-1-16,0 2 1 0,1-1 1 0,-3 0-1 15,1-1 1-15,-1 2 0 0,2-1-1 0,-2 1 3 16,2-1-2-16,-2-1 1 0,1 3-1 0,0-1 0 16,0-1 3-16,-1 0-4 0,1 0 2 15,2 0-3-15,0 0 0 0,-3 1 4 0,3-1-4 16,0 1 2-1,-1-1-2-15,0 2 1 0,-1-3 0 0,2 2 3 0,0 0 0 0,0 0 1 16,0-1-2 0,-2 1-1-16,0 0 0 0,1 0 0 0,-1 0 2 15,1 1-2-15,2-2-3 0,-2 0 2 16,1 2 1-16,1-1 0 0,0-3 1 0,0 2-2 16,3-1 2-16,1-1 0 0,-3 1-1 0,2-1-1 15,-2 0-5-15,1 0 6 0,-2 0-2 0,0 0 4 16,0 0 3-16,-1 0-6 0,0 0 2 0,0 0-3 15,-1 0 3-15,-2 0-2 0,-1 1-1 16,2-1 1-16,-4 2-4 0,3-2 5 0,-5 1 0 0,2 0-1 16,-3 1 0-16,-1-1 0 0,-2 2 0 0,0 0 0 15,1-2-1-15,-1 2 1 0,-1-1 0 0,-1 1-2 16,1-1 3-16,-4-1-1 0,4 2-1 0,-5-1 2 16,4 0-5-16,-2 0 3 0,-2-1 2 0,0 0 0 15,3 1 2-15,-3 0-1 0,-1-1-2 16,0 0 2-16,2 0 0 0,0-1-2 0,-2 2 0 15,0-1 1-15,2-1 1 0,-1 0-1 0,0 1-2 16,0-1 1-16,-2 0 0 0,0 0 1 0,1 0-1 0,-1 0 0 16,0 0 0-16,0 0-1 0,0 0 2 15,1 0-2-15,-1 0-1 0,0 0-6 0,0 0-7 0,0 1-17 16,0 1-29-16,0 1-57 0,1 0-99 16,0 1-202-16,-1 1-557 0,2-3-454 0</inkml:trace>
  <inkml:trace contextRef="#ctx0" brushRef="#br0" timeOffset="93065.14">10058 9718 313 0,'0'0'196'0,"0"0"-17"15,0 0-19-15,0 0 1 0,0 0 0 0,0 0-19 16,0 0-13-16,0 0-16 0,0 0-17 0,0 0-7 16,0 0-5-16,0 0-5 0,-16-11-8 0,16 11-11 15,0 0-14-15,0 0-10 0,0 0-4 16,0 0-4-16,0 0 1 0,0 0 2 0,0 0 2 16,0 0 4-16,0 0 4 0,1 0-2 0,1 0 0 15,0 0-2-15,-1 0-3 0,-1 0-2 0,1 0-3 16,0 0-2-16,1 0-4 0,0 0 0 15,2 0-1-15,-1 0 0 0,0 0 0 0,4 0 0 16,1 0-1-16,2 0 0 0,-1 0-1 0,1 0-2 16,2 0-3-16,-2 0-3 0,0 0-3 0,1 0 0 15,-1 0-1-15,-1 0 0 0,2 0-2 0,-2 0-1 16,-1 0 2-16,4 1-2 0,-4-1 1 16,2 0-1-16,1 0 3 0,-1 0-2 0,-2 0 4 0,1 0-1 0,1 0-2 15,-1 0 2-15,0-1-2 0,1-1 4 0,-1-1-2 16,1 2 1-16,2-1-1 0,-2-2 0 0,0 2 2 15,2-1-5-15,-1 1 0 0,2 1-1 16,-1-1 0-16,-1 0-2 0,2 1 2 0,-3 0-4 16,0 1 2-16,2 0-1 0,-2 0 1 0,0 0-1 15,1-1-2-15,-1 1 4 0,0-1-2 0,1 1 1 32,-1-1 1-32,4-1 0 0,-3 1 2 0,1 0-4 15,0-1 1-15,4 2-1 0,-3 0 1 0,-1-1 0 16,3 1-2-16,-2 0 0 0,-1 0 0 15,1 0 1-15,2 0-2 0,-2 0 3 0,-1 0-4 16,4 1 3-16,-4-1 0 0,2 2 1 0,2-2 0 16,-3 1 0-16,5-1-1 0,-4 0-2 0,3 0 4 15,-1 0-3-15,-1 0 0 0,2 0 1 0,-3 0-3 16,1 0 3-16,-2 0-2 0,-2 0-2 0,1 0 2 16,-1 0 0-16,2 0 2 0,-1 0 0 0,-2 0-2 0,-1 0 0 15,1 0 0-15,-3 0 0 0,1 0 1 0,1 0-2 16,0 0 1-16,-2 0 0 0,-1 0-3 0,1 0 4 15,1 1-1-15,-4 1 1 0,3 0 0 0,-4-1-1 16,4 0 2-16,-4 0-1 0,4 1 3 16,-4-1-3-16,0-1 0 0,2 1 0 0,-3 0 0 15,0 0-1-15,2-1 0 0,-2 1-2 0,0 1 2 16,-1-2 1-16,1 0-2 0,-1 1 2 0,2-1-3 16,-3 0 2-16,1 0 1 0,0 0-1 0,-1 0 2 15,1 0-3-15,-1 0 2 0,0 1-1 0,0-1 2 16,0 0-2-16,0 0-1 0,0 0 0 15,0 0-1-15,0 0-1 0,0 0-3 0,0 0-7 16,0 0-16-16,0 0-40 0,0 0-89 0,0 0-149 16,1-1-222-16,-1 1-946 0</inkml:trace>
  <inkml:trace contextRef="#ctx0" brushRef="#br0" timeOffset="94405.56">11794 9682 409 0,'0'0'125'0,"0"0"-8"16,0 0 13-16,0 0 1 0,0 0-7 0,0 0-20 15,0 0-20-15,0 0-11 0,0 0-1 16,0 0 7-16,0 0 8 0,0 0 2 0,0 0-2 15,2 12-5-15,1-10-6 0,2-1-4 0,0 2-5 16,-2-2-7-16,3 1-7 16,-4 1-8-16,4-1-4 0,-3 0 0 0,3 0-4 15,-1 1 2-15,0-1-5 0,-1 0-3 0,2 1-2 16,-2-1-3-16,2 0 1 0,0 0-1 0,2 2 2 16,0-2-3-16,0 0 0 0,-2 1-3 15,2-2-1-15,0 1-1 0,-3-1-3 0,4 0-2 16,0 0-2-16,0-1 0 0,0 2-1 0,1-2 1 15,-1 0-3-15,1 0-1 0,1 0-2 16,0 0 1-16,0 0 0 0,1 0-1 0,-2-2 1 16,2 1-3-16,1 0 1 0,-1-2-1 0,0 3 0 15,-1-1-1-15,0-1 0 0,0 1 1 0,0-1-1 16,1 0 1-16,1 1-1 0,-2-2 0 0,0 1-1 16,-1 0-1-16,-1 0 4 0,2 1-2 0,-1-3 1 15,0 2-1-15,2-2 1 0,-1 1 0 0,0 0-2 16,0 0 1-16,4 0-2 0,-2 0 0 15,-1 0-1-15,-1 0 1 0,4 1-2 0,-3 1 1 0,0 1 0 16,-2 0 0-16,-1 0 0 0,1 0-1 16,-2 1 2-16,-2 1-2 0,2 1 0 0,1-1 2 15,-2 2 0-15,-2-3-2 0,3 1 2 0,1-1-2 16,-2 1 2-16,0-1 0 0,2 0 0 16,1-1-1-16,-2 1 2 0,1-1 0 0,-2 0 1 15,2 0 0-15,1 0-1 0,-1 0 0 0,2 0 3 16,-2 0-2-16,1 0 0 0,0 0-3 0,-2 2 2 15,0-1 0-15,-2 0-1 0,4 0 1 0,-1 1-1 0,0-1 0 16,0 0-1-16,0 0 0 0,0 0 3 0,-3 1-4 16,3-2 3-16,1 0-1 0,-2 1 2 15,2-1 0-15,-1 0-1 0,-2 0 1 0,0 0 0 16,3 0 0-16,-2 0-1 0,1-1 3 0,0-1-3 16,-1 1-1-16,0 0 0 0,3 0 0 15,-2 1 0-15,1-1 0 0,-1 1 0 0,1 0-1 0,0 0 0 16,-1 0 0-16,-1 0 1 0,2 0-2 15,-3 0 0-15,1 0 1 0,2 0 0 0,-1 0 1 16,-1 0 0-16,0 0 0 0,-2 0-1 0,2 0 1 16,-1 0 2-16,-3 0-2 0,3-2 2 15,-3 1-3-15,3 1 1 0,-5-1 0 0,4 1 0 0,-2 0-2 16,-1 0 0 0,0 0 0-16,0 0-1 0,-1 0 1 0,-1 0-1 15,3 0-1-15,-2 0-1 0,-1 2-3 0,1 1-1 16,-2 2-21-16,0 0-45 0,0 3-103 0,0-2-231 15,0-1-1086-15</inkml:trace>
  <inkml:trace contextRef="#ctx0" brushRef="#br0" timeOffset="104597.55">5874 10704 655 0,'0'0'133'0,"0"0"19"0,0 0 6 15,0 0-2-15,0 0-20 0,0 0-8 0,0 0 2 16,0 0-8-16,0 0-17 0,0 0-22 0,0 0-24 15,0 0-17-15,3-7-12 0,-3 7-11 16,2 0-5-16,-1 0-3 0,0 0 2 0,1 0 3 16,1 2 6-16,1 0 3 0,-1 0 1 0,5 0 0 15,-4 1 0-15,4 0 0 0,-1 1-1 16,-1-1 3 0,3 2 1-16,-1 0-2 0,1-2 1 0,1 1-3 15,0-2-1-15,0 0-6 0,1 1-1 0,0-1 1 16,0 0 1-16,4-2 1 0,-1 0 1 15,2 0-3-15,0 0-1 0,3 0-2 0,0-3-2 0,-2-1-1 16,3 1-4-16,-1-1-4 0,0 2 1 16,2-2-1-16,0 1 2 0,1-2-2 0,2 2 0 15,-2-2-1-15,-1 0-1 0,3 2 0 16,1-2 1-16,-2 0-2 0,3 0 0 0,-4 1 1 0,0-1-2 16,-1 1 1-16,-2-1-1 0,0 1 0 0,-3 2 1 15,1 0-3-15,-3-1 2 0,1 3 0 16,-3 0-1-16,1 0 0 0,0 0 1 0,0 0-1 15,-3 5 1-15,1-1-2 0,0 2 1 0,-2-1 1 16,0 1-2-16,-1 1 1 0,0-1-1 0,-1 0 0 16,2 1 1-16,-1 0 0 0,2 0 1 0,-1-1 0 15,-1 0 0-15,2-1 0 0,-1 0 0 0,0-1 1 16,2-1 1-16,-3-1 1 0,2-1-1 0,1 0 2 16,-1-1 0-16,2 0 3 0,2 0 0 15,-2-1-1-15,3-2 0 0,-1-1-1 0,2-2 0 16,-4 0 1-16,2 0-2 0,1 0-1 0,-2-1-1 15,0 2-1-15,-2 2 0 0,-1 1-1 16,0 1 0-16,-2-1-1 0,-2 2-2 0,-1 0 3 0,1 0-1 16,-1 2-1-16,-1-1 2 0,2 1-1 0,-1 0 1 15,3 1-1-15,0-2 2 0,2 0-2 16,0-1 2-16,2 0-1 0,0 1 1 0,3-1-2 16,-2 0 0-16,1 0 1 0,1 0-1 0,-1 0 1 15,3 0 0-15,-4 0 0 0,0 0-1 16,0 0 0-16,0 0 0 0,-1 0 1 0,-1 0 0 15,3 0 1-15,-3-1-1 0,2 0-1 0,-1 0 1 0,-1-1 0 16,4 1-1-16,-1-1 1 0,-1 0 0 0,1-2 0 16,0 1 1-16,-1-1-1 0,2 0-1 0,-1-2 2 15,3 0-1-15,-2 0 0 0,1-1 0 0,0-1-2 16,0 1 1-16,-4 0 0 0,3 0 1 16,-2 1-1-16,-3 2 2 0,2-1-3 0,-1 0 0 31,0 2 2-31,1 0-1 0,-2 1-1 0,0-1 2 0,1 3 0 15,-1-1 0-15,0-1 0 0,1 2-2 16,0-1 1-16,1 1 2 0,0 0-2 0,-1-1 0 16,3 1 1-16,-2-1 1 0,2 1 0 0,-1-1-1 15,4 0 1-15,-4 0-1 0,5-1 1 0,-1 1 1 16,3-1-2-16,-1 0 0 0,2-1 1 0,0 2 0 16,-1-1 1-16,1-1-1 0,-1 3 1 0,-1-4 4 0,2 3-2 0,1-3 1 15,-1 0-1-15,1-1-1 0,0 2 0 0,2-2 0 16,0 1 1-16,-1-1-2 0,3 0 0 15,-2 1-1-15,1-1-2 0,-3 1 1 0,2 0 0 16,-1 1-2-16,0-1 3 0,0 1 1 0,-1-1-2 16,-1 0 0-16,0 1 1 0,0-1-2 0,0 0 3 31,1 0 0-31,-1-1-1 0,0 2 0 0,2-1-1 16,-5 1 2-16,3 0-2 0,1 2 1 0,-4 0 0 0,2 1 0 15,-3 0-2-15,1 0-1 0,1 0 0 16,-5 3 3-16,4 1 0 0,1 1-1 0,0-1 4 15,-1 0-3-15,2 0 0 0,1 0 0 0,1-1-1 16,1 1 0-16,0 0-1 0,1 0 0 0,0 1 0 16,-2-1 0-16,3 0-1 0,-1 0 3 0,-2 0-3 15,2 1-2-15,1-1 4 0,0 0-1 0,1 0 2 0,0-2 1 16,-1 2-1-16,3-3-1 0,-3 0 1 16,3-1-1-16,2 0 1 0,1-2 2 0,-1-3-2 0,1-1 0 15,1-1 0-15,-1-2 1 0,0 0-1 0,1-2-2 16,-1 1 3-16,0 0-1 0,1-1 0 15,-3 2 0-15,1 0 0 0,-3 1 1 0,2 1-1 16,0 1-2-16,-4 2 1 0,3 0 0 0,-1 2 1 16,-2-1 1-16,3 3-2 0,-2 0 0 0,0 0 0 15,1 0 3-15,-4 0-2 0,4 3-1 0,-3-2 2 32,3 0-1-32,-2 0 0 0,2-1 2 0,-4 1 0 15,2-1 2-15,-1 0-3 0,-2 0-1 0,-1 0 0 16,1 0 0-16,1-1 0 0,1-1 0 0,-3-1-1 15,2 2 0-15,2-1 0 0,-2 0 2 16,-2 0 0-16,2 1-4 0,1-2 6 0,-2 1-1 0,0-1 0 16,-1 1 1-16,2-1-2 0,3 1-1 15,-4-1 1-15,1-1 0 0,2 0-1 0,-2 1 1 16,-2-1-2-16,1 2 0 0,2 0 1 0,-2-1-1 16,0 2-1-16,0 0 0 0,0 1 1 15,2 0-1-15,-3 0 2 0,0 0-2 0,-2 1 1 16,1 2 2-16,-2 0-3 0,1 1 2 0,1 0-2 15,1-3 2-15,-1 2 0 0,1-1 0 16,4 1-1-16,-3-1 0 0,1-1 0 0,3 2 2 0,-3 0-1 16,-1 0 3-16,3-1-2 0,-3 0 1 15,1 1-2-15,-2-1-1 0,4 0-1 0,-2-1 2 16,0 1-1-16,-1 0 0 0,4-1 0 0,-3-1 0 16,2 1 1-16,-2-1-2 0,-1 0 2 0,1 0 0 15,3 0-1-15,-2-2 2 0,2-1 1 0,-3 1-3 16,0-1 1-16,2 1-1 0,-3-1 1 15,-2 1 1-15,1 1-2 0,-1-2-1 0,-1 2 0 0,0 1 1 16,0 0 2-16,-2 0-2 0,2 0 1 0,1 0-1 16,0 0 2-16,-1 2-1 0,0 2 2 15,0 0-3-15,-3 1 0 0,3 0 0 0,-2 1 1 16,-1 1 2-16,1 1-1 0,2-1 2 0,-1 1 0 16,-2-2-2-16,3 1 1 0,-1 1 1 0,1-2 0 15,-1 1 0-15,-1-2 0 0,3 2-1 16,-2-3 1-16,1 1-1 0,0-1 0 0,-1-1-2 0,0 0 1 0,1 0 1 15,0-1-3-15,-1 0 2 0,-3-1-1 16,4 0 0-16,-2-1 1 0,-1 0 0 0,2 0-1 0,1 0 1 16,0 0 0-16,-1-2-1 0,1 0 0 0,-1-2-1 15,2 0 1-15,0 1 1 0,-1 1-1 16,2-1-1-16,-1 1 0 0,-2-1 0 0,0 2 0 16,-2 0 0-16,3 0 0 0,-3-1-1 0,2 2 0 15,-1 0 0-15,1-1 2 0,1 0-1 0,-2 1 0 16,0-1 0-1,3-1 0-15,-3 2 0 0,-1 0 0 16,2 0 1-16,0 0-2 0,-4 0 1 0,4 0-2 16,-3 0 2-16,1 0 1 0,0 0-2 0,-1 0 2 15,-1 0-2-15,1 0 0 0,-2 3 1 0,3-1 1 16,-3 1-2-16,-3 0 2 0,2 0-1 0,0 0 1 16,1 0 0-16,-5 0-1 0,3 0-1 0,-5 0 0 0,4 0 1 15,0 0 0-15,-2 0 0 0,1-1 0 0,-2 1 0 16,-1 0 1-16,2-1-1 0,0 0 1 0,-3 1 0 15,1-1-1-15,-2-1 0 0,2 2 0 0,-2-1 0 16,3-1-1-16,-3 0 1 0,2 1 0 16,-2 0-1-16,3-1 2 0,-4 1-2 0,5 0 0 15,-1 1 0-15,-2 0-4 0,4 0-18 0,0 4-69 16,1-1-130-16,-1 0-413 0,-5-2-890 0</inkml:trace>
  <inkml:trace contextRef="#ctx0" brushRef="#br0" timeOffset="135331.76">13464 8628 0 0,'0'0'147'0,"0"0"-34"0,0 0-29 16,0 0-7-16,0 0-18 0,0 0 21 15,0 0 9-15,0 0 2 0,0 0 5 0,0 0-3 16,0 0 0-16,0 0-1 0,-21 0-7 0,16-1-6 16,1 1-9-16,2-1-9 0,-2 0-6 0,0 0-6 15,0-1-6-15,-1 1-6 0,1-1-2 16,-3 0 2-16,4-1 0 0,-4 0 0 0,3-1-2 15,-2 1-1-15,-2-2-3 0,3-1-1 0,-3 0-2 16,1 0-5-16,0-3 2 0,-2 2 1 0,1-1 1 0,-1-2 6 16,-2 1 4-16,2-2 3 0,-1 2-1 0,-1-3-2 15,1 2-6-15,1-1-2 0,1 0-1 0,-2 1-2 32,3-2-6-32,-1 0-3 0,-1 1-4 0,4-1-4 0,-2-1 1 15,-1 2-1-15,2-1 0 0,0-1-3 0,0-1 0 16,2 2 0-16,-1-4-2 0,1 3 0 0,0-3-2 15,-2 3-1-15,5-2 2 0,-2 0-2 0,0 3 0 16,0-3 1-16,3 3-1 0,-2-1 1 0,1 0 0 16,0 1 0-16,1 0-1 0,0 0 2 15,0 1-1-15,0-2 1 0,0 3-1 0,0-1 0 16,0-1-3-16,1 2 0 0,1-1 1 0,0 1 2 0,4-1-2 16,-3 0 2-16,4 0-2 0,-3-1 0 0,3 0 3 15,-2 1-1-15,1 0 0 0,0 0 0 16,0 0-1-16,1 0 2 0,-3 0 1 0,3 1 0 15,1-1-1-15,-3 1 1 0,2 1-1 0,-1 0 1 16,0-1-2-16,4 1 1 0,-2 1-2 16,1-1 1-16,-1 2 0 0,2 0-1 0,-1 0 0 0,1 0 0 0,2 2-1 15,0 0 0-15,1 0 0 0,-1 0 0 0,0 0 0 16,3 2 2-16,-2-2-2 0,0-1 2 31,1 1 0-31,0 1-1 0,-3-2 0 0,5 1 0 16,-3-1 1-16,1 1-2 0,3 0 2 0,1 1-1 15,-2 0 0-15,2 1 1 0,1 0 1 0,0 2-1 16,0 0 1-16,-1 1-1 0,-2 0-1 0,2 0 1 16,0 0 0-16,-2 2-2 0,2 2 1 0,2-1 0 15,-2 1 0-15,2-1 1 0,-4 2 0 0,2 1-2 16,-2 0 2-16,0 0-2 0,-2-1 1 16,0 2 0-16,-1 0 1 0,2 0 0 0,-2-1 1 15,3 2 1-15,-2-3-1 0,0 2-2 0,2 0 1 16,-2 0-2-16,0 0 0 0,2 0 0 0,-5 2 0 15,3 0-1-15,-1-1 1 0,-2 3 1 0,2-2 1 16,-2 1-1-16,1 2-1 0,-1-1 1 16,-2 1 2-16,-1 0-1 0,2 2 0 0,-3-2 1 15,1 2 1-15,-2-1-1 0,-1 2 0 0,0-1 0 0,-1 1-1 16,-2-1 1-16,-1 0-6 0,2-2 3 0,-1 2 0 16,-1 0-2-16,0 1 6 0,-1-1-3 15,1 1 0-15,-1-1 2 0,0 0 0 0,0 2 0 16,0-2 1-16,-2 2 3 0,-2 0 1 0,0 0-1 0,-1 1 0 15,-1-2-4-15,-2 2 0 0,2 1 1 16,-2-1 1-16,-2 2 0 0,0 0 1 0,0 0 0 16,-3 1 0-16,2 0-1 0,0-4-1 0,-1 2-1 15,1-4 2-15,-2 1 0 0,0-2 2 0,1 1 1 16,-3 0 0-16,0-2 1 0,-1 0 2 16,-3 1-2-16,0 1-1 0,-2-1-1 0,-1 1-1 15,0-1 1-15,-4 0-2 0,1-2 1 0,-1 1-2 16,1-1 1-16,0-2 0 0,4-1-2 0,-1 1-1 15,3-4 0-15,-1 1 0 0,2-1 0 0,3 0-1 16,-3-2 0-16,6-1-3 0,-1-1-6 0,4-1-24 16,2 0-53-16,2 0-98 0,4-3-201 0,1 0-288 15,0 0-726-15</inkml:trace>
  <inkml:trace contextRef="#ctx0" brushRef="#br0" timeOffset="136055.76">14599 8404 950 0,'0'0'169'16,"0"0"33"-16,0 0 7 0,0 0-19 15,0 0-35-15,0 0-30 0,0 0-35 0,0 0-29 16,0 0-22-16,0 0-18 0,0 0-3 0,0 0 7 15,0 0 8-15,0 0 9 0,32-34 1 0,-13 33-5 16,-2 1-7-16,3 0-5 0,0 0-4 16,-1 6-1-16,-1 0-3 0,-3 2-1 0,0 1 0 0,-2 1-1 15,-4 3 4-15,-2-1 0 0,-2 4 3 0,-5-1 2 32,0 3 1-32,0 1-1 0,-10 4-6 0,-1-1-2 15,-4 2-6-15,-3-1-3 0,1 1-1 0,-2-3-1 16,2 1-3-16,-1-5 0 0,0 1 0 0,0-3 1 15,1-3 1-15,0-1 1 0,-1-2 1 0,3-3-1 16,-1-3 1-16,1-1 1 0,0-1 1 16,3-1 0-16,1 0-1 0,5 0 1 0,1 0-2 15,2-1 1-15,1-1-1 0,1 1-4 0,1 1-7 16,0-1-2-16,3 0-2 0,3-2 0 16,2 1 4-16,3 1 0 0,3-1 3 0,4 0 2 15,-2 1 0-15,3-2 2 0,0 2-1 0,2-1-1 16,-2 0-2-16,2 1 3 0,-2 1-2 0,0-1 1 15,0 1-1-15,-2-1 0 0,-2 1 0 0,2 0-7 16,-4 0-12-16,2 0-33 0,-3 0-56 0,2 0-92 16,0-2-155-16,-5-1-204 0,-2 2-829 0</inkml:trace>
  <inkml:trace contextRef="#ctx0" brushRef="#br0" timeOffset="136424.15">15022 8387 1125 0,'0'0'234'0,"0"0"-51"0,0 0-19 0,0 0-7 16,0 0-35-16,0 0 1 0,0 0-4 0,0 0-16 15,0 0-24-15,0 0-19 0,-35 119-16 16,29-103-12-16,1-1-6 0,1-1-6 0,2-2-7 16,2-3-3-16,0 0-5 0,0-2-3 0,0-3-1 15,4 0 1-15,3-1 0 0,-1-1 3 0,2 1 3 16,2-1 0-16,3-1 3 0,0-1 0 0,-1 1 0 15,1 1-2-15,0 0-1 0,0 0 0 0,1 1 1 16,-2-1 0-16,-2 1 0 0,-1 1 4 0,-1 1 1 16,0-1 0-16,-3 1 5 0,0 1 1 0,-4 1 6 15,2 0 2-15,-2 2 1 0,-1-2-2 0,0 3-1 16,-1-1-2-16,-4 2-1 0,-4 1-1 0,-2 1-6 16,-1-1-2-16,-1 1-7 0,-3-2-5 15,-1 1-2-15,1-2-8 0,1-2-21 0,0-3-32 16,3-1-45-16,-1-4-53 0,5 0-106 0,1-5-189 15,4 1-682-15</inkml:trace>
  <inkml:trace contextRef="#ctx0" brushRef="#br0" timeOffset="136582.64">15072 8459 730 0,'0'0'405'0,"0"0"-129"0,0 0-33 0,0 0-34 15,0 0-44-15,0 0-28 0,0 0-18 0,0 0-12 16,0 0-20-16,0 0-20 0,0 0-18 15,0 0-15-15,0 0-13 0,129-70-6 0,-112 62-9 16,-1-2-4-16,-1 2-4 0,1 1-14 0,-4 1-38 16,2 0-77-16,-3 0-106 0,1-1-165 15,-5 2-125-15,-2 3-776 0</inkml:trace>
  <inkml:trace contextRef="#ctx0" brushRef="#br0" timeOffset="136898.75">15387 8289 653 0,'0'0'239'0,"0"0"-1"0,0 0-8 0,0 0-23 16,0 0-34-16,0 0-21 0,0 0-12 0,0 0-10 15,0 0-14-15,-15 121-14 0,12-104-14 16,2 0-17-16,0-2-13 0,1-2-15 0,0 0-13 16,2-1-8-16,4-3-8 0,0 0 0 0,0-2-3 0,4 0 0 15,-1-1-4-15,0-1 3 0,2 1 0 16,0-1 0-16,0 0 1 0,-1-1-2 0,0 1 2 15,1-1 0-15,-1-1 3 0,0 1-1 0,0 1 0 16,0-1 2-16,-1 1-2 0,-2 0 0 0,-1-1-1 16,-1 1-1-16,-1 1 1 0,-2-1 2 0,1 1 3 0,-2 1 0 0,-1 0 4 15,0 1 0-15,-2 1 0 0,-3 0-2 16,-3 2-3-16,-3 2-4 0,0-3-5 0,0 5-1 16,-6-1-3-16,2 0-2 0,-3-2-6 0,2-1-13 31,0 0-29-31,-2-4-47 0,4-1-67 0,3-5-126 15,1-1-291-15,5 0-888 0</inkml:trace>
  <inkml:trace contextRef="#ctx0" brushRef="#br0" timeOffset="137086.67">15428 8456 1490 0,'0'0'212'0,"0"0"-2"16,0 0 1-16,0 0-34 0,0 0-39 0,0 0-31 15,0 0-20-15,0 0-20 0,121-49-17 0,-104 40-9 16,-1 1-9-16,2-1-9 0,-2-1-7 16,0 2-7-16,-1-1-4 0,-1 2-3 0,-3 0-3 15,-2 2-15-15,-1 1-45 0,-4 3-113 0,-1 1-248 16,-2 0-1069-16</inkml:trace>
  <inkml:trace contextRef="#ctx0" brushRef="#br0" timeOffset="189086.93">11744 795 1056 0,'0'0'256'16,"0"0"-26"-16,0 0-40 0,0 0-42 0,0 0-61 16,0 0-38-16,0 0-18 0,0 0-4 15,0 0 21-15,0 0 14 0,0 0 4 0,0 0 2 16,2 59-8-16,-1-36-11 0,0 2-9 0,0 1-5 15,-1 4-13-15,1-2 3 0,-1 2-9 32,0-2-3-32,0 1 6 0,0-3-14 0,0-2-1 15,0 0-18-15,0-3-34 0,0-1-55 0,0-2-75 0,0-4-99 16,0-3-119-16,1-3-136 0,2-5-526 0</inkml:trace>
  <inkml:trace contextRef="#ctx0" brushRef="#br0" timeOffset="189453.39">11790 803 764 0,'0'0'250'16,"0"0"-53"-16,0 0-30 0,0 0-16 0,0 0-27 15,0 0-38-15,0 0-15 0,0 0-29 16,0 0 1-16,0 0-1 0,0 0-9 0,0 0 11 16,0 0-10-16,0 0 2 0,110-38-14 0,-94 45 4 15,-1 1-5-15,-1 3 2 0,-1 0 11 16,-2 2-4-16,-6 1 4 0,2 2-5 0,-6-1 5 15,-1 3-5-15,0-1-2 0,-4 2-3 0,-5-1-19 16,-3 2 5-16,-2-2-3 0,0 1 2 0,-3-2 6 16,3-1-6-16,-2-3-7 0,4 0 1 0,-1-2 7 15,3-3 0-15,0-2 12 0,2-3 2 0,4 1 8 16,-1-3-1-16,3 0 0 0,1-1-4 16,0 0-13-16,1 0-8 0,0 0-8 0,0 0-3 15,0 0-2-15,0 0-1 0,3 0 1 0,0 0 3 16,4 1 2-16,1 0 6 0,3 2 1 0,0-1-6 15,1 0 1-15,4-1-1 0,-1 2 9 0,2 1-5 16,1-2-14-16,-3 0-50 0,4 1-94 0,-2-2-158 16,-4 0-311-16,-4 0-815 0</inkml:trace>
  <inkml:trace contextRef="#ctx0" brushRef="#br0" timeOffset="189750.76">12216 687 1218 0,'0'0'137'0,"0"0"-15"0,0 0-12 0,0 0 6 16,0 0-22-16,0 0-19 0,0 0-7 15,0 0-10-15,0 0-3 0,0 0-16 0,0 0-15 16,0 0-9-16,0 0-4 0,-90 130-6 0,88-112 5 16,2 0-6-16,0-2-6 0,2 1 6 15,5-2 3-15,1 1 2 0,1 0 1 0,1-1 2 31,0 0 1-31,1-1 10 0,0 1 1 0,-1-2 3 16,2 1-5-16,-2-2-2 0,-1-1 4 0,0 2 0 16,-3-3 9-16,1 2 3 0,-4-2 12 0,1-1 9 0,-4 1 3 15,0 0 3-15,-1 1-13 0,-5 1-3 0,-3-2-16 0,-2 3-7 16,-1-2-3-16,0 0-10 0,-4 2-2 0,2-4-14 16,-3-1-23-16,5-2-65 0,-1-2-107 0,4-1-291 15,3-2-1019-15</inkml:trace>
  <inkml:trace contextRef="#ctx0" brushRef="#br0" timeOffset="189956.84">12508 731 1912 0,'0'0'157'0,"0"0"-34"0,0 0-19 0,0 0-28 0,0 0-17 15,0 0-10-15,0 0-7 0,0 0-8 16,0 0-2-16,0 0-1 0,0 0-16 0,0 0 0 15,0 0-15-15,127-37 2 0,-110 33 28 0,-3 1-33 16,4 0-11-16,0 0-34 0,-7 2-68 16,-1 0-49-16,0 1-112 0,-8 0-172 0,2 0-188 15,-4 2-335-15</inkml:trace>
  <inkml:trace contextRef="#ctx0" brushRef="#br0" timeOffset="190163.65">12496 744 1086 0,'0'0'226'0,"0"0"-36"0,0 0 6 32,0 0-23-32,0 0-26 0,0 0-18 0,0 0-26 15,0 0-9-15,-36 122-10 0,36-96-11 0,0 3-17 16,0 2-17-16,0-2-10 0,0 3-7 0,0-3 2 16,0 2-9-16,0-3 0 0,0-1-5 0,3-1-7 15,0-2 1-15,-1 0-7 0,-1-3-21 16,3-3-37-16,0-3-44 0,-1-2-75 0,3-4-104 15,-3 0-168-15,-2-6-173 0,1-1-359 0</inkml:trace>
  <inkml:trace contextRef="#ctx0" brushRef="#br0" timeOffset="190326.25">12520 1022 1445 0,'0'0'158'0,"0"0"-46"15,0 0-10-15,0 0-14 0,0 0 0 0,0 0-6 16,0 0-10-16,0 0-10 0,0 0-21 0,0 0-6 15,0 0-14-15,0 0-10 0,117-37-4 0,-101 32-3 16,2 2 1-16,-5-2-25 0,2 2-61 16,-1 1-156-16,-4 0-289 0,-4-1-877 0</inkml:trace>
  <inkml:trace contextRef="#ctx0" brushRef="#br0" timeOffset="190471.26">13075 973 1727 0,'0'0'368'0,"0"0"-265"0,0 0-10 16,0 0-12-16,0 0-31 0,0 0-11 0,0 0-20 16,0 0-21-16,0 0-6 0,0 0-2 15,0 0-9-15,0 0-66 0,0 0-184 0,-7 7-380 0,7-7-789 0</inkml:trace>
  <inkml:trace contextRef="#ctx0" brushRef="#br0" timeOffset="191282.89">14012 990 1100 0,'0'0'500'0,"0"0"-220"0,0 0-100 0,0 0-82 16,0 0-51-16,0 0-17 0,0 0 3 0,0 0 4 16,0 0 8-16,0 0 3 0,0 0 3 15,0 0-6-15,0 0-1 0,0 0-4 0,60-1-9 16,-45 2 4-16,-3 1-7 0,2 1-1 0,-1 2-3 16,2 0-3-16,-1 0-7 0,-3 2-3 0,-1 0 3 15,1 1-5-15,-3 0 6 0,-1 0-7 0,-3-1 4 16,1 1 5-16,-2 2 3 0,-3-2 7 15,0 1-4-15,0 0 3 0,-6 1-7 0,0 0 1 16,-3-1-10 0,0 0 0-16,-3 0 1 0,0-1-1 0,0-2 6 15,-1-1-5-15,0 0 0 0,-1-2-8 0,1-2 4 16,0-1-3-16,2 0-1 0,0-1 2 0,-2-5-7 16,3-1-1-16,0-1 1 0,2-2 1 0,0-1-7 15,1 0 1-15,4-3-4 0,-1-1 3 0,3-2 0 16,1 2-2-16,0-4-1 0,4 2-5 0,0-1 8 15,5 0-4-15,0 1 5 0,2 1 5 0,0 2-7 16,3 0 4-16,1 3-1 0,0-1 5 16,2 3-3-16,1 0 7 0,0 1-3 0,0 1 3 15,-1 1 4-15,2 0-4 0,-1 1 1 0,-2 0-8 16,1 2 0-16,-4-1-1 0,2 1 6 0,-3 0-2 16,-1 2-3-16,0-1 4 0,-1 1 0 15,-2-1 4-15,-1 1-3 0,-1 0-2 0,1 0-9 16,-2-1-11-16,0 2-31 0,-1 0-62 0,2-1-94 0,-1 1-149 15,-3 0-233-15,1 0-864 0</inkml:trace>
  <inkml:trace contextRef="#ctx0" brushRef="#br0" timeOffset="191439.59">14448 963 1261 0,'0'0'164'16,"0"0"-26"-16,0 0-27 0,0 0-25 0,0 0-29 15,0 0-16-15,0 0-16 0,0 0-11 0,0 0-11 16,0 0-24-16,0 0-135 0,0 0-290 0,0 0-831 16</inkml:trace>
  <inkml:trace contextRef="#ctx0" brushRef="#br0" timeOffset="202771.93">14027 1880 560 0,'0'0'301'15,"0"0"-58"-15,0 0-22 0,0 0-32 16,0 0-44-16,0 0-39 0,0 0-26 0,0 0-22 16,0 0-16-16,0 0-8 0,0 0-7 0,0 0-11 15,-4 4-2-15,7-4 10 0,-1 1 10 0,2 1 8 31,1-1 4-31,1-1 1 0,1 1-5 0,1 2 1 0,-1-3-3 0,3 0-6 0,2 0-1 16,-1 0 0-16,2 0-3 0,1 0-2 0,0-3-5 31,3 1-3-31,-3-4 3 0,3-1-1 0,-2 0-1 16,-1-1-1-16,-1 0-3 0,-1-1 3 0,-2 1-3 16,-1 2 2-16,-2-2-1 0,0 1-1 0,-3-1 2 0,0-1-1 15,0 1-1-15,-2 0 2 0,0-2 1 0,-2 0-3 16,0-1 1-16,0 0-3 0,-2-1-3 0,-2 0-3 0,-2 0-5 15,-2 1 1-15,2 0-1 0,-1 2 2 16,0 0-3-16,0 1-2 0,-2 0 1 0,0 2-2 16,1 0 2-16,-1 2-3 0,-1 0 1 0,1 2-2 15,0 1 1-15,-2-1-2 0,1 2 1 0,0 0-4 16,-1 0-4-16,2 3 3 0,-1 3-3 0,0 1 2 16,0 2 0-16,2 2 1 0,-3 3 2 15,1 2 4-15,0 3 2 0,-2 3-3 0,2 3 3 16,0 2 2-1,-1 2 0-15,1 1 3 0,3 1-2 0,-2 1 1 16,1 1 1-16,4-1 0 0,-2 0-4 16,2-1 3-16,-1-1-5 0,2 0 3 0,1-3-2 0,1-2-1 15,-1 0-1-15,2-3-3 0,0-2 3 16,0-2 0-16,0-2 0 0,0-2 3 0,3-1 0 16,-1-1-2-16,1-1 0 0,-1-2 0 0,1-1 0 15,-1-3-3-15,0 1-4 0,1-1-9 16,0-3-27-16,0 1-37 0,0-3-55 0,3 0-91 15,3-5-131-15,-3-1-186 0,-1 0-850 0</inkml:trace>
  <inkml:trace contextRef="#ctx0" brushRef="#br0" timeOffset="203029.56">14367 1891 1194 0,'0'0'105'16,"0"0"-46"-16,0 0 1 0,0 0 7 0,0 0 7 16,0 0 19-16,0 0 10 0,0 0 2 0,0 0 1 15,0 0-6-15,0 0-13 0,0 0-16 0,0 0-13 16,116 7-17-16,-100-7-8 0,-1 0-5 16,2 0-8-16,-3 0 0 0,2-2-7 0,-5 2-3 15,3-1-7-15,-2 0 0 0,-4-1-4 0,2 2-8 16,-3-1-12-16,-1-1-32 0,-2 2-68 0,-1 0-131 0,-2 0-186 15,1 0-930-15</inkml:trace>
  <inkml:trace contextRef="#ctx0" brushRef="#br0" timeOffset="203211.17">14426 2013 945 0,'0'0'303'0,"0"0"-70"0,0 0-59 0,0 0-53 16,0 0-51-16,0 0-21 0,0 0 6 0,0 0 13 15,0 0 10-15,0 0-2 0,0 0-6 0,0 0-18 16,0 0-13-16,0 0-12 0,73 23-12 16,-58-23-8-16,4 0-15 0,-2-1-21 0,1-2-42 15,0 1-94-15,-4-1-211 0,-4 2-979 0</inkml:trace>
  <inkml:trace contextRef="#ctx0" brushRef="#br0" timeOffset="203549.54">15153 1754 1158 0,'0'0'454'0,"0"0"-269"0,0 0-42 0,0 0-25 16,0 0-40-16,0 0-31 0,0 0-12 0,0 0-7 15,0 0-12-15,0 0-2 0,-132 94-5 0,113-78-3 16,4 1-1-16,0-4 1 0,4 0 1 0,3-1 3 15,1-3 1-15,2-1 5 0,3-2 7 0,-1 0 0 16,2 0 2-16,0-1-5 0,1-2-3 16,0 0-4-16,0 1-4 0,0 0-1 0,2-1-1 15,3-1 5-15,4 2 7 0,1-3 4 0,4 0 9 16,3-1-1-16,3 0 2 0,1-2-1 0,4-4-4 16,1 0-4-16,4-1 1 0,-2 1-7 15,1-3-1-15,-2 3-1 0,-1 0-10 0,-4 2-2 0,-2 2-7 16,-5 0 0-16,-3 2-8 0,-4 0-11 15,-2 0-30-15,-1 0-62 0,-1 0-92 0,-3 2-193 16,0-2-227-16,1 1-749 0</inkml:trace>
  <inkml:trace contextRef="#ctx0" brushRef="#br0" timeOffset="203740.83">15183 1826 1312 0,'0'0'230'0,"0"0"-67"0,0 0-24 0,0 0-6 31,0 0-14-31,0 0-1 0,0 0 1 0,0 0-13 16,0 0-7-16,-8 120-9 0,8-97-19 0,0 0-15 15,0 0-15-15,-1 0-15 0,0-1-8 16,-1 0-8-16,2-2-9 0,0-3-7 0,0-3-15 16,0 1-30-16,2-4-45 0,3-3-78 0,0-2-119 15,1-3-184-15,-2-2-893 0</inkml:trace>
  <inkml:trace contextRef="#ctx0" brushRef="#br0" timeOffset="204158.78">15401 1838 1161 0,'0'0'227'0,"0"0"-113"0,0 0-35 16,0 0 3-16,0 0 14 0,0 0 14 0,0 0 0 15,0 0-6-15,0 0-4 0,0 0 9 0,0 0 2 0,0 0-7 16,118 50-18-16,-98-38-23 0,0 1-15 0,0 0-10 15,-5-1-7-15,1 1-3 0,-6-1-5 16,1 1-3-16,-5 0 2 0,-2 0 2 0,-4 1 1 16,0 0-3-16,-4-2-2 0,-3 2-4 0,-3-2 0 15,0-2-1-15,0 0-4 0,-3-3 2 16,2-3-2-16,-2 0 0 0,-1-3-1 0,1-1 0 16,-3 0-4-16,1 0-1 0,-2-6 2 0,2-1 0 15,0-1-2-15,1-1-4 0,0-3 0 16,4 1-3-16,2-2 0 0,0 0-1 0,3-2-3 0,3 3-3 15,2-3-2-15,0 0 2 0,0 1 4 0,4-1 0 16,2 2 1-16,2-3-3 0,0 2 2 0,1 2-1 16,2 1 4-16,0-2-2 0,2 2 1 0,0 1-2 15,2-1 4-15,1 0 1 0,1 2-3 0,1 0 1 16,1-1 0-16,-2 2 3 0,3 0-1 0,-1-1 0 16,0 3-7-16,-3 0-2 0,-1 0 1 0,-1 2-2 15,-2 2-7-15,-2 0-14 0,0 2-23 0,-2 0-48 16,-1 0-85-16,0 0-147 0,-4 2-279 0,1 0-851 0</inkml:trace>
  <inkml:trace contextRef="#ctx0" brushRef="#br0" timeOffset="204381.98">15742 1914 1574 0,'0'0'24'0,"0"0"-16"0,0 0 39 0,0 0 41 15,0 0 32-15,0 0 7 0,0 0 1 0,0 0-15 16,0 0-20-16,0 0-9 0,0 0-19 0,0 0-9 31,124 13-6-31,-103-13-11 0,2 0-5 0,0 0-14 16,-1 0-4-16,-1 0-7 0,0 0-2 0,-3 1-4 16,-3-1-3-16,1 0-4 0,-4 2-2 0,-2-2-11 15,-2 0-33-15,-4 0-59 0,2 0-100 16,-5 0-149-16,-1 0-228 0,2-2-780 0</inkml:trace>
  <inkml:trace contextRef="#ctx0" brushRef="#br0" timeOffset="204602.19">15960 1762 1332 0,'0'0'276'0,"0"0"-56"0,0 0-42 0,0 0-40 15,0 0-56-15,0 0-21 0,0 0-3 0,0 0 8 16,0 0 12-16,0 0 8 0,0 0-2 0,-6 118-12 15,8-90-13-15,2 2-14 0,0 1-9 16,0 1-10-16,0-2-8 0,0-1-7 0,1 1-6 16,0-4-5-16,-1-1-2 0,3-2-5 0,-1-3-8 15,2-1-7-15,0-3-28 0,3-4-49 16,-1-4-89-16,1-2-167 0,-3-3-279 0,-3-2-820 0</inkml:trace>
  <inkml:trace contextRef="#ctx0" brushRef="#br0" timeOffset="204808.57">16317 1677 1765 0,'0'0'36'0,"0"0"4"0,0 0 53 0,0 0 44 16,0 0 30-16,0 0-7 0,0 0-28 15,0 130-31-15,0-99-22 0,0 1-11 0,0 1-15 16,4 0-12-16,-1-1-10 0,4 1-16 0,0-4-5 15,-1 1-3-15,2-2-6 0,0-2-4 0,1-1-12 16,0-1-29-16,-2-4-50 0,2-2-87 0,0-4-168 16,-4-3-273-16,-1-6-847 0</inkml:trace>
  <inkml:trace contextRef="#ctx0" brushRef="#br0" timeOffset="211466.23">18472 6952 642 0,'0'0'261'0,"0"0"-62"0,0 0 5 16,0 0-21-16,0 0-22 0,0 0-29 0,0 0-23 15,0 0-17-15,0 0-17 0,0 0-17 0,0 0-17 16,0 0-15-16,-4 0-9 0,4 2-10 16,0 3-1-16,0 2 5 0,0 1 9 0,0 4 10 15,-1 4 6-15,0 0 1 0,-1 4-2 0,-1 1-4 16,-2 1-1-16,3 1-4 0,-1 1-2 15,-2 0 0-15,3 3-1 0,0 1 0 0,-2 0-2 0,2 1-1 16,1 2-1-16,1-1 2 0,-2 1-3 0,1 2-3 16,0 0-1-16,-4 1-1 0,4 1 0 15,0 1 2-15,-2 0 0 0,-1 3-1 0,2-1 0 16,-1 3-2-16,-2-2-3 0,3 0-1 0,-2 0-1 16,-2-1-1-16,4 1-1 0,0-2-1 0,-1-1-1 15,1-3-1-15,1-1 1 0,1-2 0 16,0-1 1-16,0 0 3 0,0-3-2 0,0 0-1 15,0-1 0-15,0-2-3 0,0 0 1 0,0-4-2 16,-1 1 0-16,1-1-1 0,-2-4-1 0,0 1-3 16,-2-4-4-16,2-1-10 0,2-1-17 0,-2-4-22 15,1-4-37-15,1 0-48 0,-1-2-66 0,1-2-112 16,0 0-218-16,0-1-823 0</inkml:trace>
  <inkml:trace contextRef="#ctx0" brushRef="#br0" timeOffset="212672.07">18539 6835 690 0,'0'0'221'15,"0"0"-34"-15,0 0-14 0,0 0-18 0,0 0-30 16,0 0-32-16,0 0-13 0,0 0-9 0,0 0-6 31,0 0-9-31,0 0-10 0,0 0-9 0,0 0-7 16,0 0 1-16,-3 3 6 0,6-3 3 0,4 1 4 15,1 0-2-15,1 0-5 0,0 2-3 0,2-2-3 16,1 0-1-16,0 0-2 0,2 1-3 0,3-2-3 16,3 0-3-16,1 0 3 0,1 0-2 0,5-3 1 15,0-2-1-15,-1 2-3 0,4-1-1 0,0 0-2 16,1-1-1-16,0 2 0 0,1 1 0 15,3-1-1-15,-4 1 0 0,0 0 0 0,-1 0 2 16,-1 0-1-16,-2 1 1 0,2 0 0 0,-2 1-3 16,-2-1 0-16,1 1-2 0,-3 0 2 0,3-2 0 15,-2 2 0-15,-3-1-1 0,1 0-2 0,4 0-2 16,-3-1 0-16,-1 1 3 0,6-1-1 0,-1-1 3 16,-1 1-2-16,3-3 2 0,1 2-1 15,0-2-1-15,1 0 0 0,0 0 0 0,1 2-1 16,1 0-2-16,-4 0 0 0,1 0-2 0,-1 1 0 15,-3 1-3-15,-2 0 2 0,-2 1-3 0,2 0 2 16,0 0 1-16,-2 0-3 0,-1 0 0 16,4 0 0-16,-2 0 1 0,0 0 0 0,3 0 0 15,-1 0 0-15,3 0-2 0,1-1 2 0,0-1-1 0,1-1 1 16,1 1 0-16,0 1-1 0,-3 1 0 16,0 0 0-16,0 0 0 0,-3 1 0 0,-2 2 1 15,-2 2-2-15,-1-1 3 0,-6 1-3 0,3-1 0 16,-4 2 1-16,-3-2 0 0,2 0 0 15,0 0 0-15,-2-1 2 0,1 1-4 0,-1-2 2 16,0 2 1-16,-2-3-2 0,1 1 2 0,-2 1 0 16,-4-2 0-16,4 2 0 0,-3-3 2 0,-1 1-2 15,0 0-1-15,-1 0 0 0,-1 0 2 16,2 0-2-16,-2 2 0 0,2-2 2 0,-2 1-1 16,1 1 2-16,-1 0 0 0,1-1 1 0,2 2-3 15,-3 0 2-15,1-1 0 0,-1 0-1 0,0 2 1 16,1 0 1-16,1-1 0 0,-2 2 2 15,1 0 0-15,-1 1-1 0,-1 2 0 0,1-1-1 16,-1 0-1-16,2 1 3 0,-2 3-2 0,0 0 3 16,0 2-1-16,2 0 0 0,-2-1 2 0,0 0-2 15,0 0 2-15,0 1-2 0,0 0-1 0,0 0-2 16,0 3 1-16,0-1-2 0,-2 1 0 0,2 1 2 16,0 1-4-16,0 0 2 0,0 0 0 15,0 1 0-15,2 0 1 0,0 0-3 0,0 1 2 0,-1-1-2 16,-1 1 0-16,1 0 2 0,-1-1-1 0,2 1-2 15,-2-1 2-15,0 2 0 0,2 1-1 16,-2 0 2-16,0-2-2 0,0 0 1 0,0 0-1 16,0-3 0-16,0 1 3 0,2-1-3 0,-2 0 1 15,0 1 1-15,0 0-2 0,0 2 1 0,0 0 0 32,0 1-1-32,0 1 2 0,-2-1 0 0,-2 1 1 15,3-1-1-15,-2 0-1 0,1 1 2 0,-3 1-1 16,4-1 1-16,-1 2-2 0,0-2 2 0,-2 1-1 15,3 0 1-15,0-2 1 0,-1-1-2 0,-1 1 2 16,-1 0 0-16,2 1 2 0,0 0 2 0,-2 0-2 16,1 0 0-16,1 0-2 0,-2 4-1 15,1-2-1-15,2 1-1 0,-1 0-1 0,0 1 1 0,-3-1 0 0,4 2 0 16,0-2-1-16,0 1 0 0,1 0 0 0,0-3-2 16,0-2 2-16,0-3-2 0,0-3-1 0,0-4-3 15,0-2-7-15,2-2-4 0,-2-2-14 16,1-2-20-16,1-1-30 0,1-2-37 0,-3-1-34 15,0 0-52-15,0 0-77 0,0-1-153 0,0 0-152 16,-3-2-619-16</inkml:trace>
  <inkml:trace contextRef="#ctx0" brushRef="#br0" timeOffset="213705.04">18432 8389 0 0,'0'0'424'0,"0"0"-126"0,0 0-35 15,0 0-42 1,0 0-35-16,0 0-25 0,0 0-22 0,0 0-22 16,0 0-17-16,0 0-17 0,0 0-12 0,0 0-7 15,0 0-8-15,0 0-8 0,13 41-5 0,-12-36-2 16,4-1-2-16,-1 1 0 0,2 0-1 0,-1-2-2 15,3 1-1-15,0 0 3 0,3 0-3 0,-1-1-2 16,2 0-3-16,1 1-4 0,3-1 0 0,-1 1-1 16,3-2 4-16,3 0-5 0,5 1 3 15,0-3-1-15,5 0-1 0,6 0 3 0,0-1-9 16,1-4-4-16,3-1-5 0,3 0-3 0,0 1 2 16,-2 0-1-16,-1-1 1 0,1 3-1 15,-1-1-2-15,-2 2-3 0,0 0 0 0,1-1 1 16,-2 2 0-16,-4 0-1 0,3 1-2 0,-4 0 1 15,0-1-2-15,4 1 2 0,-4 0-1 0,-2-1-2 16,1 1 3-16,-2-1 1 0,0 1-1 16,0-2 0-16,-2 1-1 0,-4 1 0 0,3 0 1 0,-4 0-1 15,-1 0 0-15,-2 0 1 0,-1 0 0 16,1 0 1-16,-2 0-3 0,0 0 1 0,-2 3-1 16,3-2 1-16,0 0-1 0,-1 0 0 0,2-1 4 15,-3 0-2-15,2 0 0 0,1 0 1 0,-1 0 0 16,1 0 0-16,-2 0 0 0,-2 0-1 0,0 0 0 15,1 0-2-15,-2 2-1 0,-2 0 3 16,2 0-2-16,-1-1 3 0,2 0-2 0,-3 0-1 0,3 1 1 16,-2-2-1-16,1 0 2 0,0 0-2 15,-1 0 1-15,1 0 0 0,-3 0 0 0,-1 0 0 16,2 0 0 0,-1 0 2-16,-3 0-3 0,0 0 2 0,-1 0-2 15,1 1 0-15,-1-1 2 0,-2 1-1 0,1-1-1 16,0 1 1-16,2-1 1 0,-2 0 0 0,1 1 3 15,1-1-2-15,2 0 0 0,-1 0 1 0,2 0-1 16,1 0 2-16,-3 0-3 0,1 0 2 0,-3 0-3 16,1 0 2-16,-2 0-1 0,1 0-1 0,-2 0 2 15,0 0-1-15,0 0 2 0,-2 0-1 0,0 3 1 16,2-2 0-16,-4 1 0 0,3-1 1 0,-2 2-1 16,-1-2 1-16,1 0-2 0,0 0 1 0,-2 0 0 15,0 0-1-15,0-1-1 0,-1 1 0 16,0-1-1-16,1 0 1 0,-1 1-1 0,0-1-2 15,0 0 2-15,0 1-3 0,0-1 0 0,0 0-6 16,0 0-13-16,0 0-21 0,0 0-37 0,0 0-53 16,0 0-70-16,0 0-127 0,-1 0-283 0,0 0-855 0</inkml:trace>
  <inkml:trace contextRef="#ctx0" brushRef="#br0" timeOffset="-212719.94">17335 4967 581 0,'0'0'356'0,"0"0"-353"15,0 0-16-15,0 0 11 0,0 0 6 16,0 0 1-16,0 0 1 0,-90 118-5 0,83-99 2 16,4 2 5-16,-1 2 2 0,1 0 6 0,0 2-1 15,3 1-3-15,0 2-1 0,-1 0 1 0,1 4-2 16,0 0-1-16,-1 1 1 0,1 4-3 0,-1 1 3 15,-1 5 1-15,-1 0 5 0,1 1 3 16,-3-1 5-16,1 2 6 0,1 2 4 0,-2 0 3 0,2 2 4 31,0 1 0-31,-2 2 7 0,3 2-2 16,1 0 2-16,0 3 1 0,-2 3-5 0,0 1 1 0,1 3-8 16,1 0-1-16,-3 2-4 0,-1 2-1 0,2-1 0 15,-2 1-1-15,2 1-3 0,-1 2-5 0,1 0-3 16,1 3-3-16,2 1-3 0,-1 1 3 0,0 1 1 15,0 0 0-15,-1 3 3 0,1 0-1 0,-4 1 0 16,3-2 0-16,-2-1-2 0,0 1 3 16,2-4 0-16,-3 0 0 0,3-2-2 0,1-1-4 15,1-1-2-15,0-1-3 0,0-1-1 0,0-1-2 16,0 2-2-16,1-1-2 0,3-2-1 0,1-2-1 16,0 0-3-16,2-4 0 0,1-1-2 15,0-2-2-15,-1-2-6 0,2-1-17 0,0-4-30 16,1-6-51-16,3-1-65 0,-3-4-88 0,0-5-114 15,-2-11-43-15,-1-8-287 0</inkml:trace>
  <inkml:trace contextRef="#ctx0" brushRef="#br0" timeOffset="-211116.63">17142 5017 0 0,'0'0'49'0,"0"0"14"0,0 0 11 15,0 0 15-15,0 0-10 0,0 0-32 0,0 0-30 16,0 0-11-16,0 0 7 0,0 0 21 15,0 0 23-15,0 0 6 0,0 0 0 0,0 0-5 16,31 8-5-16,-17-5 1 0,5-2-7 0,1 0-4 16,2 0-6-16,5-1-9 0,0 0-3 0,4 0-7 15,4 0-2-15,2 0 2 0,2 0-1 0,5-3 5 0,0-1 9 16,5 0 4-16,2-2 4 0,0 2 3 0,4-1-4 16,2-1 2-16,4 1-4 0,1 0-2 0,5 0-7 15,-2 0-8-15,4 1-4 0,2-1-2 16,0-1-1-16,-1 1 0 0,1-2-2 0,0 0 3 15,2-1-2-15,0 1 1 0,5-2 1 0,1 2 0 16,-3 0 2-16,5 0 2 0,1 0 2 0,-3 0 2 16,1 1 6-16,-4 0-2 0,4 2 0 0,-2-2-3 15,1 4-5-15,-2 0-4 0,3-1-3 16,-1 1-2-16,-4 1 1 0,2 0-1 0,-2 1 3 16,2 0-6-16,-3 0 0 0,1 0 0 0,1 0-1 15,-3 0 4-15,5 0-2 0,-5 1 0 0,-1-1 1 16,0 1-2-16,-1-1 3 0,0 1-2 15,-1 0 2-15,-2 2-1 0,-3-2-1 0,4 1 0 16,-3-1-2-16,0 2-1 0,-3 0-2 0,2-2 0 16,-1 1 2-16,-3 0-3 0,0 1 1 15,0-1 0-15,0 0-3 0,0 2 0 0,-2-2 2 16,-1 2 1-16,2-1-1 0,-2 1 3 0,-2-1-2 16,-1 2 1-16,-3-1 1 0,-1 1 2 0,-1-1-3 15,-4 2 2-15,3 0-6 0,-5-1-2 0,1 1 3 16,-2 1 0-16,-3 0 1 0,1 0 1 15,-3 0 1-15,0 0-1 0,-2 1-1 0,0 1 1 0,-1 1 0 16,-4-1 0-16,-1 1 0 0,1 0 0 16,-4 1 0-16,0-1 0 0,0 2-1 0,0 0 0 31,-2-2 1-31,3 1 0 0,-5 0 0 0,1 1 1 16,0 1 0-16,-2-1-7 0,-2 2 1 0,0 1 1 15,1 0 1-15,-1 0 8 0,-1 0-1 16,-1 2-1-16,-2-1 0 0,2 2-1 0,-4 0 2 15,2 1-1-15,-4-1 0 0,2 2 1 0,-2 0 0 16,-2 2 0-16,2 0-1 0,-2 2 0 0,-2 1 1 16,2 3-1-16,-1-1 1 0,-2-1-1 0,3 0 1 15,-2 3 0-15,-2-3-2 0,-1 0 0 0,1 2 1 16,0 0 0-16,1 1 0 0,-4 3 5 0,2-1-1 16,-1 1 5-16,-1 2-2 0,1 0 2 0,-3 3-1 15,0 0-2-15,-1 0 1 0,0 2-1 0,0 0-3 16,0 2-1-16,0 2 0 0,-1-1-2 15,-2 0 0-15,2 0 0 0,-2 0 1 0,1-2-2 16,2 0 1-16,-3 3 1 0,0-1 5 0,-1 1-3 16,1-1-2-16,-2 1 0 0,1-1-3 15,-2 2 4-15,2 1 3 0,-3 1 1 0,2 2 0 16,-2 0 1-16,-1 4 0 0,2-2 0 0,0 0 0 16,2 0-4-16,-1 2 2 0,2 1 0 0,0 0 1 15,0 3 0-15,1 0 0 0,0 1-1 0,-1 1 1 16,-1 1 1-16,2 1-2 0,-2 1-1 0,0 1-1 15,1 0-1-15,-2 0 1 0,1 0-1 16,1-1 1-16,0 1 2 0,1-1 0 0,1 0 1 0,1-1-2 16,0 0-5-16,0 0-1 0,4-1-3 0,1-1 0 15,-1-1-1-15,1-3-6 0,-1 1-4 0,2-3-9 16,-4 1-13-16,2-3-36 0,-2 2-77 0,-2-1-132 16,0-14-243-16,0-14-835 0</inkml:trace>
  <inkml:trace contextRef="#ctx0" brushRef="#br0" timeOffset="-209452.32">17176 9131 192 0,'0'0'110'0,"0"0"-14"0,0 0 19 16,0 0 6-16,0 0-21 0,0 0-19 0,0 0-19 16,0 0-13-16,0 0-10 0,0 0-12 0,0 0-11 15,0 0-10-15,0 0-7 0,0-7-5 0,0 7-5 16,1 1 1-16,0 3 24 0,3 0 18 0,-1 3 24 15,-1 3 15-15,4 1-10 0,-2 3-6 16,2 1-11-16,-3 1-7 0,2 0-7 0,0 4-5 16,-1-2-5-16,0 3-3 0,0 2-5 15,1-1 5-15,-2 4 4 0,-1 1 6 0,3 2 3 0,-3 2-4 16,-1 2-3-16,1 3-3 0,1 1 2 16,-1 1-1-16,-2 0-2 0,1 1-5 0,-1-4-3 15,0-1-1-15,0 0-2 0,1-1 0 0,-1-1 0 16,1 0-5-16,-1 0 4 0,3 0-4 0,0 1 1 15,0 0-1-15,-1 1-1 0,2 0 0 0,1-2 1 16,-2 2-2-16,3-3 0 0,-1-2-2 0,2 0-4 16,0-3 0-16,-2-3-2 0,3-3 3 0,-2-3 0 15,-1-2 3-15,-1-1 0 0,1-5 0 0,-2 1-1 32,2-2-2-32,-3-3 0 0,4 2-1 0,-2-2 2 0,-1-1 0 0,2 1 3 0,-2-1-4 0,1-1-3 15,0 1 0-15,-2-2-4 0,3 1 2 16,0-1 1-16,-2 0 0 0,4 0 3 0,-4 0 1 31,4 1 2-31,-1-3 1 0,-1 3-1 0,2-1 2 16,-2-1 0-16,3 2 0 0,3-2-1 15,-1 0 1-15,-1 1-1 0,3 1 2 0,1-1 3 16,2 0 1-16,-2 0 1 0,4 1 0 0,-1-2 1 16,2 1-1-16,1-1 0 0,2-1 4 0,3 0 2 15,1 0 1-15,3 0-4 0,-2 0 4 0,6-2 2 16,2-2 3-16,0 1-1 0,4 1-1 0,-1 0 5 0,5-1-4 0,0 3-1 15,1 0-4-15,4 0-9 0,-2 0 1 0,3 2 0 16,-3 0 1-16,4 1-3 0,-1-3-1 16,-2 2-1-16,2-1 1 0,2-1 3 0,0 0-2 15,1 0 0-15,1 0 0 0,0-1-1 0,3-1 1 16,-1-1 1 0,0 1 0-16,3-1-1 0,-2 2 4 0,1 0 3 15,-2 0-4-15,-2 1 3 0,-2 0-4 0,1 0 0 16,-1 0 1-16,-1 0-4 0,1 0 1 0,0 0 1 15,0 0-2-15,1 0 1 0,0 1 2 16,-2 0 0-16,2 1 0 0,-2 0 1 0,1 0-2 16,0-1-2-16,-1 1 2 0,-1-2-1 0,-2 0-2 15,4 0-2-15,-3 0 2 0,2-3-2 0,-4-1 3 16,5 2-1-16,-2 0 2 0,-3-1-1 0,4 1-1 0,-3 0 1 16,1 0 2-16,-3 2-2 0,1 0 2 0,-4 0 1 15,-1 0-1-15,0 0 0 0,-3 0 1 16,1 0-1-16,1 0 1 0,1 0 0 0,-2-1-2 15,0-1 2-15,0 0-2 0,2 0-1 0,-1 0 1 0,-1-1 0 16,0-3-1 0,1 3 2-16,-1-2-1 0,0 1 0 0,-3 0 0 15,2-1-1-15,-4 2 1 0,1-1 0 0,-2 0 0 16,0 1-2-16,-1 2 3 0,1-2 0 0,0 0 2 16,-1-1 1-16,0 2 0 0,0-1 1 15,2 0-1-15,1 0 0 0,-1 0-2 0,0 1 2 16,2-3-3-16,-1 0 0 0,2-1-1 0,0 0-1 15,1 0 0-15,0 2-1 0,0-2-1 0,2 2-1 16,-1-1 3-16,-3 0 0 0,1 2 0 0,0-1-2 16,-1 1 1-16,-1-2 0 0,2 2 2 0,-1 0-2 15,0-1 2-15,0 0 3 0,-1-1-3 0,2 2 4 16,-1-2-2-16,2 2-2 0,-2 0 0 0,-2-2-1 16,1 1-1-16,-2 2-3 0,0 0-1 15,-4 2-1-15,-2 0-4 0,0 0-7 0,-4 0-8 16,-1 0-11-16,-1 0-10 0,0 0-5 0,-2 0-8 15,-1 0-6-15,1 0-16 0,0 0-35 0,-3-1-78 16,-4 0-133-16,-4-1-513 0</inkml:trace>
  <inkml:trace contextRef="#ctx0" brushRef="#br0" timeOffset="-208820.06">23188 8964 0 0,'0'0'0'0,"0"0"17"0,0 0 80 15,0 0-45-15,0 0 0 0,0 0 11 0,0 0 24 16,0 0 26-16,0 0 8 0,0 0-4 16,0 0-9-16,0 0-11 0,0 0-8 0,0 0-8 15,-16 96-5-15,16-79-12 0,-4 3-5 0,2 2-3 16,-2 3 3-16,2 0 2 0,-3 3 3 0,0 0-5 16,-2 4-8-16,0 0-8 0,1 1-12 15,-2 2-4-15,2 0-8 0,1 2 0 0,-2 0-3 16,3 0 6-16,-1 0-8 0,1-1-3 0,3 1 1 0,-2 0-6 15,1-2 7-15,-1-1-3 0,1 0 3 0,0-1-2 16,-1-1 7-16,-2 1 5 0,1 0 3 0,-2-1 2 16,-2 1-3-16,1-3-2 0,1-1-5 0,-2-1-3 15,2-1-2-15,0-1-3 0,2-1 0 0,0-1-2 16,2 0 4-16,1 0-2 0,0 1 0 0,1-2-2 16,0-1-1-16,0-2 1 0,0-2-3 0,1-1 0 15,0-2-5-15,1-2-1 0,0-1-4 0,0-2 4 16,1-2-4-16,-2-1 0 0,-1-3-8 15,0-1-23-15,0-1-45 0,0-2-86 0,0 0-129 16,0 0-177-16,0-2-636 0</inkml:trace>
  <inkml:trace contextRef="#ctx0" brushRef="#br0" timeOffset="-207553.01">19388 7624 0 0,'0'0'1'0,"0"0"194"0,0 0-33 15,0 0-10-15,0 0-1 0,0 0-6 0,0 0-16 16,0 0-18-16,0 0-6 0,0 0-2 0,0 0 4 15,0 0-2-15,3 5-8 0,-2-4-10 16,-1 0-7-16,1 3-6 0,-1-1 0 0,3 2-3 16,-3-1-6-16,1 1-11 0,0 1-10 0,-1-1-8 15,1 0-10-15,0 1-6 0,-1-1-3 16,2 1-4-16,2-1-2 0,-2 0-2 0,0-2 1 16,0 0 0-16,3-1 0 0,-2-2 1 0,-1 1 3 0,2-1 3 15,-1 0 2-15,0 0 3 0,2-2 3 0,-1-3 4 16,-2-1-3-16,4 0-2 0,-4-1-1 0,-1 0 2 15,-1 1-2-15,0 0 1 0,0-1 0 0,0 1-3 16,0 0 2-16,-3 2-2 0,-4-1-2 0,3 3-5 16,-3 0-4-16,2-1-4 0,-3 3-4 15,0 0-4-15,0 0 0 0,3 0-3 0,-1 1-2 16,1 4-1-16,-1 0 2 0,1 0-2 0,0 2 1 16,1 0 2-16,0 2-1 0,2-3 2 0,2 2-2 15,0 0-1-15,0-1 1 0,0-1-1 16,0 0 1-16,5-3 1 0,-1-1 1 0,-1 1 3 15,3-2 2-15,-3-1 5 0,5 0 3 0,-4 0 2 16,3-2 1-16,1-3-2 0,0 0 1 0,-3-4-3 16,4 0 0-16,-1-2 0 0,-4 3-1 15,4-2 2-15,-6 2 1 0,3 0 5 0,-4 1 0 16,-1 0 1-16,0 0-2 0,0 0 2 0,-5 3-3 16,2-1-2-16,-4 1-1 0,4 0-2 0,-4 3-2 15,4 0-5-15,-1 1-1 0,-1 0-6 0,1 1-3 16,-3 4 0-16,4 1 0 0,-3 1 1 15,4 3 2-15,-1 0 0 0,-1 0 0 0,3 2 0 16,1-1 2-16,0-3 0 0,0 2-1 0,1-2 1 16,5-1 1-16,-3-2 0 15,4-2 1-15,1-1 1 0,-3-2 3 16,2 0 2-16,-2 0 2 0,2-2 2 0,1-3 1 16,-4 1 1-16,2-3-1 0,-3 1 1 0,-1-1 1 15,2 1 1-15,-2 1 1 0,-2-1-1 0,0 1 1 16,0 1-3-16,0-1 2 0,0 1-2 15,-1 0-2-15,-4 1-2 0,3 1-5 0,-1 0-2 16,-2 0-10-16,2 0-9 0,0 2-14 0,-3-1-22 16,3 1-40-16,1 0-56 0,-2 0-99 0,3 0-138 15,1 0-163-15,0 0-790 0</inkml:trace>
  <inkml:trace contextRef="#ctx0" brushRef="#br0" timeOffset="-206996.72">19602 7888 675 0,'0'0'266'16,"0"0"-45"-16,0 0-12 0,0 0-27 0,0 0-41 16,0 0-30-16,0 0-19 0,0 0-22 15,0 0-13-15,0 0-1 0,0 0 2 0,0 0 8 0,0 0 6 16,0 0-7-16,23 34-2 0,-16-25-2 16,-3-1-5-16,3 2-6 0,-2 1-2 0,1 3-5 15,3 0 4-15,-1 2 6 0,-2 2 3 0,3 2-2 16,2-1-9-16,-1-3-11 0,0 2-15 15,1-2 0-15,-1 1 0 0,0 0-3 0,0-1 1 16,-1-1-7-16,1-2-4 0,0 0-3 0,-2-2 1 16,0 0-2-16,-3-4-1 0,3 0-4 15,-3-2-3-15,0-1-8 0,-2-2-15 0,3-1-17 16,-3-1-18-16,3 0-27 0,-1-5-18 0,3-2-40 0,-1-4-61 0,0 0-88 16,0-2-149-16,0 3-229 0,-5 3-249 0</inkml:trace>
  <inkml:trace contextRef="#ctx0" brushRef="#br0" timeOffset="-206739.53">19837 7931 1191 0,'0'0'371'0,"0"0"-125"16,0 0-31-16,0 0-22 0,0 0-53 15,0 0-41-15,0 0-26 0,0 0-14 0,0 0-13 16,0 0-9-16,0 0-8 0,0 0-3 0,0 0 1 15,0 0-2-15,-95 68-2 0,77-50-1 0,-3 1-1 16,-1 2 0-16,-3-2 2 0,3 2-4 16,-1 1 3-16,1-2-4 0,-2 0-3 0,7-1-1 15,-3-2-2-15,3-1-5 0,-1-2-3 0,7-1-2 16,-1-4-6-16,3-2 2 0,5-2-5 16,-1-2-6-16,3-2-14 0,1-1-26 0,1 0-35 15,0 0-40-15,0-4-35 0,2-2-65 0,5-4-138 16,-3 3-191-16,2 1-807 0</inkml:trace>
  <inkml:trace contextRef="#ctx0" brushRef="#br0" timeOffset="-189916.7">19418 7672 390 0,'0'0'198'0,"0"0"-36"0,0 0-7 0,0 0-16 16,0 0-24-16,0 0-10 0,0 0 2 0,0 0 3 15,0 0-8-15,0 0-5 0,0 0-3 16,0 0-5-16,0 3-6 0,0-3-10 0,0 1-11 0,0 0-16 16,0-1-7-16,0 1-7 0,0 0-4 0,0 2-6 15,-2 0-5-15,-3 3-3 0,4 0-1 0,-1 0 0 16,0 0 2-16,-2-1 0 0,2 1-4 16,2-2-1-16,0-1-3 0,0 0-3 0,0-1-1 15,0-1-3-15,0 1 0 0,0-2 1 0,0 1 0 16,0-1 2-1,0 0 4-15,2 0 4 0,3 0 9 0,-2-3 4 16,3-1 3-16,-2-1-4 0,-1-1-4 16,3 0-4-16,-4-2 0 0,0 1-1 0,1 0 0 15,-2 0 2-15,-1 0-1 0,0 0 0 0,0 2-1 16,0-1 0-16,0 0 0 0,0 1-2 0,-4-1-2 16,2 1-1-16,-1 0-4 0,-2 1 0 15,2-1-1-15,-1 2 0 0,-2 0 2 0,3 1-1 16,-2 2 0-16,2 0-1 0,0 0 0 0,-2 0-2 15,1 1-1-15,-3 4 0 0,3 0-2 0,-2 3 2 16,-2 2-1-16,4 0 2 0,-3 0-1 0,5-2-1 16,0-1 0-16,1-1-1 0,1-1 0 15,0-1 0-15,0 0 1 0,0-2 0 0,1 1-1 0,1-2 2 16,4-1 0-16,-3 0 2 0,1 0 2 0,3-1 3 16,1-5 2-16,2-1 0 0,-1-3 2 15,-3 1-3-15,3 0 0 0,0 0-2 0,-2 1-1 16,-3 0 2-16,-2 2 0 0,2 0 3 0,-3 2 1 0,0-1 3 15,-1 0-1-15,0 1-1 0,0 1 0 0,0 1-3 16,-1-1-2-16,-4 2-3 0,3 1-2 16,0-1-1-16,-1 1-2 0,-2 0-2 0,3 0 1 15,-1 3-2-15,-3 1 0 0,3 0 0 0,-3 0 2 16,4 1 1-16,0-1-2 0,-2 0 4 0,3-4-2 16,1 3 0-16,0-1 0 0,0-1 0 0,0-1-2 15,0 1 1-15,0-1 1 0,0 0 0 0,0 0 1 16,0 0 1-16,0 0 1 0,1 0 1 15,2 0-1-15,-3 0 0 0,1 0 1 0,-1 0 0 16,0 0-1-16,0 0-3 0,0 0-3 0,0 0-8 0,0 0-25 16,0 0-44-16,0 0-76 0,0 0-124 15,0 0-227-15,0 0-958 0</inkml:trace>
  <inkml:trace contextRef="#ctx0" brushRef="#br0" timeOffset="-187779.79">3238 9664 942 0,'0'0'136'0,"0"0"15"16,0 0 15-16,0 0 9 0,0 0-9 0,0 0-24 15,0 0-19-15,0 0-17 0,0 0-18 0,0 0-18 16,0 0-18-16,0 0-11 0,-38-4-8 0,38 4-2 16,0 0-6-16,0 0-4 0,0 0-7 0,0 0-7 15,0 0-3-15,0 0-4 0,0 0 2 31,1 0 0-31,1 1 3 0,4 0 1 0,0 0 3 16,1 1 3-16,2 1 2 0,1 0 4 0,1-2-2 16,1 1 0-16,3 0-5 0,-2 0 3 0,0-1-3 15,5 0 0-15,0 0 0 0,-3 0-2 0,4 0 1 16,0-1 0-16,3 2 2 0,3-2-1 0,-1 0-2 0,-2 0-1 16,4 1-1-16,-2-1 0 0,-2 1-1 15,2 0 0-15,-2 0-1 0,0 0 1 0,0 1 1 16,-2-1-1-16,3-1-1 0,3 0 1 0,-3 0 3 15,6 0 5-15,-2 0 4 0,0-1-2 0,2-1 1 16,0 0-2-16,0 0 0 0,-1 1 0 0,-2 1-5 16,2 0 1-16,-1 0-3 0,-4 1-2 0,-1 3-1 15,-1 1-1-15,-1 1 0 0,1 0-2 0,-1 0 0 16,0 0-1-16,2 1 2 0,2-2-2 0,-1-1-1 16,-1-2 4-16,-1 1-4 0,2-1 4 0,2-1-1 15,-4 0-1-15,1 0 0 0,-1 1 0 0,0-1 0 16,3 0 0-16,-2 0 0 0,-1 2-1 0,-1-2 0 15,1 1 1-15,0-1-1 0,-1 2-1 16,1-1 0-16,1-1-1 0,-1 1 0 0,4 1 1 16,-1-2-1-16,1 0 1 0,1-1 0 15,0 0 1-15,-1 1 0 0,2-1 0 0,-3 0-1 0,2 0 0 16,-3 0 2-16,-1 0-3 0,1 0 2 0,1 0-1 16,-2 0 1-16,-1 0 1 0,0 0-1 15,-3 0-2-15,1 0 1 0,-4 0-2 0,4 0 1 16,-1 0 2-16,-3 0 0 0,4 0 2 0,-1-1-2 15,1 0-1-15,-1-3 0 0,1 3-1 16,-1-1 2-16,0 1-1 0,-2-2 0 0,0 2-2 0,-2 1 2 31,0 0 0-31,-1 0-2 0,-3 0 4 0,1 0-4 16,4 0 0-16,-4 3 2 0,3-1-2 0,0-1 0 16,2 0 1-16,1 0 0 0,1-1 3 15,1 0-1-15,2 0 0 0,2 0-1 0,0 0-2 16,-2-2 0-16,1 0 1 0,-1-1-1 0,0 2 3 15,-2 0-1-15,1 1-1 0,-2 0 1 16,0 0 0-16,-4 0 0 0,3 0 1 0,-4 0 0 16,-1 0-2-16,3 0 4 0,-3 1-5 0,1-1 2 0,2 1 1 15,0-1-2-15,1 0 3 0,-1 0-1 16,2 0-1-16,2 0 2 0,-1 0-2 0,-1-1 0 16,3-1 1-16,-2 0-3 0,1 0 1 0,-1 0 1 0,1 0-1 15,-2 0 4-15,1 1-2 0,-2 0-2 16,0 0 1-16,-2 1 0 0,1 0 2 0,0-2-2 15,0 2 0-15,1 0 0 0,1 0 0 0,1 0 0 0,1-1 0 16,-1-1 0-16,2 0-2 0,1 1 3 0,1-1-2 16,-1 1 1-16,1-1 0 0,-1 2-2 0,3-1 3 15,0 1-1-15,-2 0-2 0,0 0 1 0,-1 0 1 16,0 0-2-16,1 0 1 0,-1 0 1 16,0 0-2-16,3 0 2 0,-2 0 0 0,2 0 0 15,3 0 0-15,1 0 2 0,2-2-2 0,1-2 0 16,0 1 1-16,1 0 0 0,-1-2-1 0,0 2 2 15,3-2 0-15,-1 2-3 0,-1 0 3 0,0 1-2 16,1 0 1-16,-4-1 0 0,3 2-1 0,0 0 1 31,1 0 1-31,0 0-1 0,1 0-1 0,0-1 2 16,0 0-2-16,0 0 2 0,-1-2 2 0,5 1-3 16,-2-1 0-16,1 3 0 0,2-3 1 0,1 2-1 15,-3-2-2-15,2 1 3 0,0-1-1 16,0 2 1-16,0-2-1 0,0 0-1 0,0 1 1 0,0 1 1 15,1-1 0-15,1 0 1 0,-3 2-3 0,1-2 1 0,0 0-1 16,-2 2 0-16,-1 0 0 0,1 1 0 0,-1 0 0 16,2 0 0-1,-1-1-4-15,-1 1 5 0,0 0-2 0,0-1 2 0,2 0 0 16,-1-1 0-16,-2 1 1 0,1 0-2 16,-1 0 4-16,-1 0-4 0,1 0 2 0,-3 1-2 0,-2 0 1 15,1 0 0-15,-5 0-1 0,-1 0 1 0,0 0-3 0,-1 1 3 16,-3 1-1-1,0 0 0-15,0 1 0 0,1-1 0 0,1 2 1 16,-1-2 0-16,0 0 2 0,-1 1-4 0,1 0 2 16,-3 0-1-16,2-1 2 0,0 1-2 0,-2-1 0 15,1 2-1-15,-2-1 2 0,-2 1-1 0,1-1 0 16,-5 1 2-16,2-2-2 0,-3 2 0 16,-2-1 1-16,0 1-1 0,-2 0 3 0,1-1-3 15,-3 1 2-15,1-2-2 0,0 0-2 0,-1 2 2 0,-3-3 0 16,4 1-2-16,-4 0 3 0,1-1-1 0,2 0 0 15,-3 0 1-15,-2 0-2 0,1-1 2 16,-1 0-1-16,0 2 0 0,0-2-4 0,0 0-3 16,0 0-19-16,0 1-46 0,-1 1-80 0,-1 1-168 15,-1 1-368-15,0-2-808 0</inkml:trace>
  <inkml:trace contextRef="#ctx0" brushRef="#br0" timeOffset="-175445.25">18560 6828 58 0,'0'0'169'15,"0"0"-105"-15,0 0-21 0,0 0-9 0,0 0-4 16,0 0 0-16,0 0 4 0,0 0 6 16,0 0 7-16,0 0 5 0,0 0 5 0,0 0 0 15,-13-12-1-15,13 12-8 0,0 0-5 0,0 0-9 16,0 0-8-16,0 0-6 0,0 0-5 16,0 0 1-16,0 0 3 0,-1 0 1 0,1 0 2 15,0 0 1-15,-1 0-6 0,1 0-4 0,-1 0-5 16,-1 1-3-16,-2 2 1 0,3-1 1 0,-2 1 2 15,-2 0 1-15,3 0 0 0,0 1 2 16,0-1 0-16,-4 0 3 0,4 1 1 0,-1-2 0 16,-2 2 3-16,4-2-1 0,-2 1-1 0,-1 0-1 15,2-2-1-15,1 2-3 0,0-2-2 0,0-1-3 16,1 1-2-16,0-1-1 0,0 0-1 0,0 2 1 16,0-2 1-16,0 0 2 0,0 0 1 0,0 0 7 15,0 0 3 1,0 0 4-16,0 0 2 0,-1 0 0 0,1 1-2 15,-1 1-2-15,-3 0-2 0,3 1 0 16,0-1-1-16,0 0 0 0,0 1 1 0,-1-1 0 16,1-1 3-16,-2 2 1 0,2-1 2 0,0 0 0 15,0-1-2-15,0 2-3 0,0-2-2 0,0 1-3 0,0 0-1 0,-3 0-3 16,3-1-2-16,1 1-3 0,0 2 0 16,-1-2-1-16,1 0-2 0,-1 1 1 0,0-2 0 15,1 1-1-15,-1 0 1 0,1 0 1 0,-1 1-1 16,-3-1 1-16,2 2 0 0,2-2-2 0,-2 1-2 15,1 0-5-15,-2 1-11 0,0 0-32 16,2-1-76-16,1 1-192 0,0-2-704 0</inkml:trace>
  <inkml:trace contextRef="#ctx0" brushRef="#br0" timeOffset="-168923.75">18494 6884 0 0,'0'0'0'0,"0"0"0"16,0 0 0-16,0 0 0 0,0 0 0 0,0 0 0 16,0 0 121-16,0 0-39 0,0 0-13 0,0 0-23 15,0 0-7-15,0 0-9 0,-8 1-4 16,8-1-9-16,0 0 1 0,0 0 3 0,0 0 6 15,0 0 6-15,0 0 7 0,0 0 2 0,0 0 1 16,0 0 2-16,0 1 0 0,0-1 3 16,0 0 3-16,0 0 2 0,0 0 3 0,0 0 4 15,0 0 7-15,0 0 8 0,0 0 5 0,0 0 1 16,0 0-5-16,0 0-7 0,0 2-12 0,0-2-13 16,0 0-15-16,0 0-12 0,0 1-10 15,0-1-5-15,0 1-3 0,0-1-5 0,0 1-1 16,0 3 5-16,0-1 4 0,-1 5 7 0,0 0 3 31,-1 0-3-31,1 3-1 0,-2-3-4 0,3 3 0 16,-1-2-2-16,1 2 0 0,0-2 0 0,0 1 1 15,0 0 3-15,0 0 1 0,-1 0 1 0,1 2 2 16,0-2-1-16,0 1 0 0,0 1 1 16,0 0 0-16,0 0-2 0,0 0 1 0,0-1-1 15,0 2 0-15,0 0 4 0,0-1-1 0,0 1-2 16,0 0-1-16,0-2-1 0,0 2-2 0,0-2 1 15,0 1 0-15,0-1-1 0,0 1 1 16,0-1-1-16,0 1 0 0,0-1 3 0,0 2 2 16,0 0-1-16,0 0 3 0,0-1 0 0,0 1-1 15,0-1-1-15,0-1-3 0,0 2-3 16,0 1-2-16,0-1 2 0,0 0-1 0,0-1 0 0,0 1-1 16,-1 0-1-16,1 3 0 0,-1-1 0 15,1 1 0-15,0-1-1 0,0 0 0 0,0 2-2 16,0-2 1-16,0 1 2 0,0-1-2 0,0 0 0 15,0-1-1-15,0-1-1 0,1 3 0 16,-1-3-5-16,0 1-16 0,0-1-42 0,0 1-110 16,-1-1-150-16,-1-6-370 0,1-2 59 0</inkml:trace>
  <inkml:trace contextRef="#ctx0" brushRef="#br0" timeOffset="-168273.54">21300 6851 472 0,'0'0'201'0,"0"0"41"0,0 0 14 16,0 0-32-16,0 0-64 0,0 0-54 0,0 0-27 15,0 0-2-15,0 0 8 0,0 0 5 0,0 0-6 16,0 0-12-16,-37 128-13 0,34-101-11 0,2-2-12 15,-1-3-6-15,1 0-6 0,0-1-6 0,-1-3-6 16,-1 1-4-16,3-3-5 0,-1 0-2 16,0-2-3-16,0-3-9 0,1 0-26 0,0-4-57 15,2-3-93-15,4-3-132 0,-1-1-130 0,-1 0-839 16</inkml:trace>
  <inkml:trace contextRef="#ctx0" brushRef="#br0" timeOffset="-167893.78">21450 6841 725 0,'0'0'123'0,"0"0"-5"0,0 0 12 15,0 0 22-15,0 0 1 0,0 0-12 0,0 0-7 16,0 0-7-16,0 0-21 0,0 0-19 0,0 0-25 16,0 0-17-16,122 37-10 0,-119-26-11 15,0 1-1-15,-3 2-2 0,0 0-1 0,-5 2-2 16,-5 2-5-16,-3-2-3 0,-4 1-4 0,0-1-2 15,0-2-2-15,0-1-2 0,1-1 0 16,3-2-2-16,1-1-1 0,3-2 0 0,2-4 0 16,3 0-1-16,2-2-3 0,2-1-8 0,0 0-5 15,2 0 0-15,3 0 5 0,4-4 10 0,5 1 9 32,0-2 0-32,3 0 2 0,0 2-1 0,3-1 2 15,-1 3 2-15,1 0 2 0,-2 1 4 0,-1 0 5 16,-1 2 3-16,-4 3 3 0,-2 2 3 15,-3-1 3-15,-2 2 7 0,-4-1 7 0,-1 4 5 0,-4-1-1 16,-5 3-5-16,-2 1-11 0,-2-1-11 0,-5 1-8 16,2 1-7-16,-3-2-3 0,1-1-7 15,3-2-10-15,1-2-27 0,4-2-58 0,5-3-91 16,2-3-162-16,3 0-177 0,0-1-845 0</inkml:trace>
  <inkml:trace contextRef="#ctx0" brushRef="#br0" timeOffset="-167720.46">21973 6868 1340 0,'0'0'225'0,"0"0"-32"0,0 0-15 16,0 0-8-16,0 0-45 0,0 0-29 16,-98 124-16-16,75-98-13 0,-2 0-18 0,0 0-20 15,2-3-11-15,-1-1-11 0,3-2-8 0,2-2-15 16,3-4-30-16,3-2-64 0,7-3-107 0,2-4-175 15,3-4-110-15,1 0-791 0</inkml:trace>
  <inkml:trace contextRef="#ctx0" brushRef="#br0" timeOffset="-167516.72">21704 6953 429 0,'0'0'506'0,"0"0"-321"0,0 0-25 15,0 0 18-15,0 0 6 0,0 0-19 16,0 0-27-16,0 0-12 0,0 0-14 0,133 76-12 15,-112-58-11-15,-1 2-9 0,0-1-12 0,1 1-17 16,-2 0-10-16,2 0-10 0,0-2-7 0,-2 1-6 16,-1-2-8-16,-1-2-8 0,-5-1-9 15,-2-1-11-15,0-1-23 0,-1-3-50 0,-2-4-80 16,1-2-159-16,-2-2-200 0,-1-1-854 0</inkml:trace>
  <inkml:trace contextRef="#ctx0" brushRef="#br0" timeOffset="-167357.22">22147 6981 655 0,'0'0'631'0,"0"0"-378"0,0 0-55 15,0 0-30-15,0 0-31 0,0 0-33 0,0 0-24 16,0 0-21-16,0 0-18 0,0 0-16 16,0 0-17-16,-73 125-8 0,71-113-11 0,2-2-24 15,0 0-43-15,0-2-87 0,4-3-156 0,1 0-139 16,-2-2-829-16</inkml:trace>
  <inkml:trace contextRef="#ctx0" brushRef="#br0" timeOffset="-166991.28">22233 6941 630 0,'0'0'232'0,"0"0"-4"0,0 0-38 0,0 0-29 16,0 0-36-16,0 0-19 0,0 0-11 0,0 0-5 15,0 0-9-15,0 0-8 0,0 0-7 0,0 0-5 31,122-24-7-31,-115 30-9 0,-1 1-3 0,-5 2 0 16,-1 3 2-16,0 0-3 0,-6 2-4 16,-3-1-9-16,-4 3-8 0,-2-4-2 0,1 3-8 15,-1-3 0-15,0 0-3 0,2-3-4 0,6-1-1 16,2-3-2-16,1 0-3 0,4-3-3 0,0-2 0 16,0 2 1-16,4-2 3 0,4 0 5 0,2 0 3 0,3 0 2 15,2 0-3-15,0 0 1 0,0-2 0 0,1 2 3 16,-1 0 4-16,0 0 6 0,-1 3 6 0,-1 1 5 15,-2 0 5-15,-1 1 3 0,-1 0 3 0,-1 1-1 16,-2 1 0-16,-2 0-2 0,-1 1-5 0,0 0-4 16,-3 0-4-16,0 1 0 0,0-1-3 15,-1 2-1-15,-7 0-3 0,-2 1-5 0,-2-1-3 16,-3 2-3-16,-1 0-2 0,-3 0-9 0,2-1-18 16,1-1-46-16,0-1-109 0,6-3-263 0,4-1-1109 0</inkml:trace>
  <inkml:trace contextRef="#ctx0" brushRef="#br0" timeOffset="-166142.99">22227 10708 1148 0,'0'0'330'0,"0"0"-164"0,0 0-13 0,0 0-34 15,0 0-60-15,0 0-37 0,0 0 1 16,0 0 19-16,0 0 16 0,0 0 13 0,0 0 3 16,0 0 2-16,75 0-6 0,-59 7-7 0,0 1-10 15,-1 0-9-15,-1 3-5 0,-2 0-7 16,-2 1-5-16,-4 2-1 0,-1 0-3 0,-2 0-3 15,-3 0-2-15,0 1-3 0,-6 0-4 0,-2-1-2 16,-2-1-1-16,-3 1 1 0,-1 0-3 0,0-2 2 16,-1-2-3-16,0-2 1 0,0-2-2 15,0-2 1-15,0-1-1 0,4-3 0 0,0 0-1 0,2 0 0 32,4 0 2-32,0 0 2 0,1 0-1 0,3 0-1 15,1 0-5-15,0 0-3 0,0-2 1 16,4 1 0-16,2-1 2 0,2 0 4 0,2-2 2 15,3 1 4-15,1-1 4 0,5-1 1 0,-2 3 2 0,2-1 1 16,2 1-1-16,-1 0-5 0,1 0-4 0,0 2-5 16,-2 0-4-16,0 0 0 0,-4 2-4 0,-1 0-9 15,-1 0-15-15,-1 1-27 0,1-2-50 16,-3-1-89-16,3 0-147 0,-2-1-225 0,-5-2-867 16</inkml:trace>
  <inkml:trace contextRef="#ctx0" brushRef="#br0" timeOffset="-165885.98">22663 10728 1121 0,'0'0'380'0,"0"0"-81"0,0 0-64 0,0 0-75 16,0 0-64-16,0 0-35 0,0 0-5 15,0 0-3-15,0 0-2 0,0 0-7 0,0 0-7 16,0 0-9-16,0 0-4 0,0 0-5 0,-12 114 1 16,22-102 0-16,1 0 1 0,1 0 3 0,0 0 2 15,2-1 6-15,-2 2 1 0,0-2 2 16,-1 0-2-16,-1 0-5 0,-1-1-2 0,-3-1-6 15,-1 0-2-15,-2 0-1 0,-3 0-1 0,0 1 1 16,-3 1 2-16,-7 0-5 0,0 0-8 16,-7 0-6-16,-1 0-6 0,-3-3-8 0,1-2-17 15,-1-5-25-15,2-1-43 0,3-2-77 0,3-8-125 16,5 2-230-16,3 1-558 0</inkml:trace>
  <inkml:trace contextRef="#ctx0" brushRef="#br0" timeOffset="-165758.29">22635 10819 724 0,'0'0'283'0,"0"0"-13"0,0 0-27 16,0 0-17-16,0 0-39 0,0 0-37 0,0 0-35 16,0 0-33-16,0 0-33 0,126-55-25 0,-107 51-15 15,-3 0-7-15,4 1-7 0,-2 0-16 0,1 0-29 16,0 2-50-16,0-3-51 0,2 1-143 0,-5 1-138 16,-6 0-748-16</inkml:trace>
  <inkml:trace contextRef="#ctx0" brushRef="#br0" timeOffset="-165504.52">23087 10679 979 0,'0'0'347'0,"0"0"-82"0,0 0-63 31,0 0-54-31,0 0-44 0,0 0-20 0,0 0-8 16,0 0-9-16,0 0-5 0,-105 142-5 0,93-113-3 16,2-1-4-16,3 1-7 0,3-1-7 0,4-2-11 15,0-3-8-15,9-1-6 0,1-4 0 16,4-5 2-16,3-3 4 0,3-3 5 0,0-4-4 15,1-3 6-15,3 0 0 0,-3-8 3 16,0 1 3-16,-4-4-6 0,-3 1-2 0,-4-1 0 16,-3-1 2-16,-4 1 6 0,-3 3-2 0,0 0-4 15,-5 1-12-15,-6 1-6 0,0 3-11 0,-4 2-9 16,-2 1-13-16,-1 0-16 0,0 4-23 16,1 0-53-16,3 0-100 0,2-1-198 0,3 0-211 15,5-3-797-15</inkml:trace>
  <inkml:trace contextRef="#ctx0" brushRef="#br0" timeOffset="-165284.75">23508 10728 1291 0,'0'0'223'0,"0"0"-48"15,0 0-43-15,0 0 13 0,0 0-10 16,0 0-2-16,0 0 1 0,0 0-24 0,0 0-28 15,-58 121-24-15,34-94-21 0,-1 5-13 0,-2 1-14 16,-2-2-4-16,3-3-7 0,2-2-7 0,2-5-10 16,4-1-18-16,5-4-32 0,0-2-64 15,5-4-127-15,0-3-218 0,7-3-745 0</inkml:trace>
  <inkml:trace contextRef="#ctx0" brushRef="#br0" timeOffset="-165127.28">23190 10894 1089 0,'0'0'280'16,"0"0"-64"-16,0 0-64 0,0 0-65 0,0 0-27 16,0 0 19-16,0 0 17 0,0 0-2 0,0 0-22 15,0 0-22-15,0 0-16 0,0 0-15 0,133 90-10 16,-112-74-9-16,0-1-7 0,-1 0-19 16,4-1-41-16,1-1-57 0,-3-3-161 0,-3-2-194 15,-7-3-850-15</inkml:trace>
  <inkml:trace contextRef="#ctx0" brushRef="#br0" timeOffset="-164804.48">23628 10885 1109 0,'0'0'167'0,"0"0"15"0,0 0-15 0,0 0-30 0,0 0-49 16,0 0-17-16,0 0 12 0,0 0 10 15,0 0 0-15,0 0-5 0,0 0-13 0,0 0-12 16,0 0-11-16,0 0-6 0,84-60-4 0,-76 67-5 15,-4 2-1-15,-1 1-6 0,-1 4-3 0,-2 1-6 16,-5 3-4-16,-3 2-3 0,-2-1-6 0,-3 2-1 16,-1 0-4-16,-2-1 1 0,2 0-1 0,-1-3 0 15,0 0-1-15,5-2-2 0,-1-1 2 0,5 0 1 16,2-4-3-16,3 1 0 0,1-3 0 0,0-2-2 16,1-1 4-16,4 0-1 0,1-2 3 0,4 1 2 15,0-3 4-15,3-1 7 0,0 0 0 0,1 0-1 16,1 0-4-16,-1-2-8 0,-1-2-5 0,1 2-6 15,0-2-9-15,-2 1-20 0,1-2-28 0,0-1-49 16,0-3-81-16,0 0-117 0,1-2-163 0,-1 2-53 16,-7 2-590-16</inkml:trace>
  <inkml:trace contextRef="#ctx0" brushRef="#br0" timeOffset="-164541.31">23944 10849 892 0,'0'0'362'0,"0"0"-30"0,0 0-49 15,0 0-68-15,0 0-75 0,0 0-54 0,0 0-34 16,0 0-18-16,0 0-5 0,0 0-1 0,0 0 3 16,0 0-2-16,0 0-1 0,0 0-5 0,-32 89-3 15,32-74 0-15,3 0 3 0,4 0 3 0,0-1 5 16,1 0 6-16,3-1 6 0,1-1 1 0,2 0-5 16,-3 1-6-16,0 0-10 0,0 0-8 15,-2-2-2-15,-1 1-3 0,-3-1 3 0,-2-1 0 16,-1 1 5-16,-2 1 1 0,-7-1-2 0,-1 2 0 15,-6 1-7-15,-2 1-2 0,-5-3-4 0,-2-1-5 16,0 0-4-16,-2-4-10 0,0-1-14 0,5-4-25 16,0-2-33-16,1-1-59 0,7-8-82 0,3-4-162 15,2 2-191-15,3 3-828 0</inkml:trace>
  <inkml:trace contextRef="#ctx0" brushRef="#br0" timeOffset="-164394.3">23912 10919 491 0,'0'0'326'0,"0"0"21"0,0 0-12 0,0 0-46 0,0 0-67 16,0 0-51-16,0 0-35 0,0 0-27 0,0 0-23 16,115-69-26-16,-97 63-20 0,0 1-18 0,0 1-12 15,0 0-5-15,1 2-12 0,2-1-14 0,-1 2-27 16,-1 1-51-16,1-1-84 0,-2-1-141 0,-1 1-169 16,-4-2-48-16,-5 2-392 0</inkml:trace>
  <inkml:trace contextRef="#ctx0" brushRef="#br0" timeOffset="-164081.71">24421 10686 990 0,'0'0'294'16,"0"0"-30"-16,0 0-40 0,0 0-48 0,0 0-67 15,0 0-56-15,0 0-24 0,0 0-2 0,0 0 10 16,0 0 16-16,0 0 13 0,0 0 3 16,-84 126 3-16,69-94-3 0,2 0-7 0,-1 2-4 15,1 2-5-15,0 2-7 0,3 2-7 0,-3 2-10 16,1 0-9-16,4 3-7 0,-1-2-5 0,5-3-4 15,4-5-4-15,0-5-1 0,8-6 0 16,5-7 1-16,1-4 1 0,4-4 3 0,-2-6 1 0,2-3 1 16,2-3 2-16,-1-5 1 0,2-5 0 15,-2-1 1-15,-5-1-1 0,0-2 3 0,-5 0 4 16,-4 1 1-16,-4-1 0 0,-1 0-4 0,-1 1-4 16,-7 3-3-16,-3-1-1 0,0 5-3 0,-4 2-2 15,-1 2-3-15,-2 4-4 0,3 1-5 16,0 0-12-16,2 0-16 0,3 0-33 0,0 0-63 15,4 1-107-15,1 0-203 0,1-1-248 16,1 1-648-16</inkml:trace>
  <inkml:trace contextRef="#ctx0" brushRef="#br0" timeOffset="-162815.62">19437 7653 0 0,'0'0'179'0,"0"0"-89"0,0 0-44 16,0 0 1-16,0 0 22 0,0 0 26 0,0 0 22 16,0 0 12-16,0 0 0 0,0 0-8 15,0 0-11-15,0 0-12 0,-4 6-16 0,3-5-10 16,0 0-5-16,1 2-5 0,-2-2-3 0,1 2-2 16,0-2-10-16,1 1-9 0,-1-1-7 15,1 1-8-15,0-1-6 0,0-1-3 0,0 0-2 16,0 0 3-16,0 0 4 0,0 0 5 0,0 0 5 0,0 0 7 15,1-3 1-15,1 0-5 0,0-2-9 0,0-2-9 16,3-1-8-16,-3 0-1 0,-1 3 3 16,1 0 6-16,-2 2 7 0,0 0 8 0,0 2 7 15,0 1 1-15,0 0-3 0,0 0-5 0,-2 0-7 16,0 0-9-16,-4 0-3 0,3 1-5 16,-1 2-2-16,-1 0-2 0,1 1 0 0,-2-1-2 15,5 0 0-15,-1 0 0 0,1-1-2 0,1-1 0 16,0 1 0-16,0-1-2 0,0 0-1 0,0 0-4 15,0-1-6 1,0 0-12-16,0 1-21 0,0-1-34 0,0 1-83 16,1-1-125-16,0 0-134 0,0 0-798 0</inkml:trace>
  <inkml:trace contextRef="#ctx0" brushRef="#br0" timeOffset="-74513.98">2654 12979 417 0,'0'0'247'0,"0"0"-29"0,0 0-17 0,0 0-22 15,0 0-37-15,0 0-33 0,0 0-28 0,0 0-21 16,0 0-20-16,0 0-8 0,0 0-3 0,0 0 0 16,0 6 0-16,1-6-6 0,-1 0-6 0,0 0-3 15,2 2 4-15,2-1 8 0,-2 1 8 16,-1 1 5-16,3 0-3 0,0-1-5 0,-3 2-5 16,2-1-3-16,2 0-1 0,-3 0-2 0,4 1-2 15,-1-1-3-15,-1 1-2 0,1-2-1 0,3 2 1 16,-3-2-2-16,4 1 1 0,0-2 2 15,1 2 3-15,2-2 3 0,1 0 0 0,0-1 3 16,1 0 4-16,3 0 3 0,0 0-2 0,1-2 0 16,1-3-5-16,2 1-3 0,1-2-2 0,2-1-4 15,-1 0-2-15,1 0-1 0,1 0 3 0,-3-2-5 16,1 3-1-16,2-1-3 0,-3 0 0 0,-1 1-1 16,0 1 0-16,0-1 0 0,-2 1-2 15,1 2 1-15,0-2-1 0,-2 2 0 0,-1 0 0 16,0 2-1-16,1 0-1 0,-4-1 1 0,2 2-1 15,-3 0 1-15,-1 0-1 0,2 0 0 0,-1 4 1 16,-1-1 0-16,0 0 1 0,4 2-2 16,-3 0 0-16,4 0 0 0,-4 0 2 0,4-1-1 15,-4 1 3-15,4 1-2 0,-3-1 1 0,2-1 0 16,-3 1 0-16,1-2 1 0,2 0 5 0,-1 0 1 16,2-1 0-16,3-2 8 0,1 0 0 0,-1 0 1 15,4 0-3-15,4-5 1 0,-1 0-2 0,2-2-1 16,-1 0-4-16,5-2-1 0,-5 3-3 0,2-2-2 15,-1 1-1-15,0 1-1 0,0 0-1 0,-1 4-1 16,-3-2 2-16,1 3-3 0,-3 0 1 0,-3 1-2 16,-1 0 2-16,0 0-1 0,-5 3 0 15,5 1 1-15,-2-2 1 0,-1 2-1 0,3-1 0 16,-1 1 1-16,-3 0 1 0,3-1-1 0,0-1 0 16,-4 1-1-16,5-1 0 0,-2-1 2 0,-1 0-2 31,2-1 2-31,2 0 0 0,0 0 0 0,-1 0 2 0,2 0 0 15,0-2-1-15,0-2 2 0,1 0-1 0,3 0 0 16,-2 0 3-16,-1-1-5 0,3 1 1 0,-2 1-2 16,0-1 0-16,2-1 1 0,-2 2 0 15,0-1 1-15,3 1 0 0,-4 0-2 0,1 1 1 0,-2 1-2 16,1 0-4-16,-3 1 5 0,2-1-1 0,0 1 2 0,0 0 0 16,0 0-1-16,-2 0 1 0,2 0-2 0,-3 0 0 15,1 0 0-15,-1 0 0 0,-1 1 0 0,-1 0 0 16,2 1 0-16,-4-1 0 0,5 2 0 0,-3-1 3 15,0 0-3-15,2 0-1 0,-1 0 1 16,-2 0 0-16,3-1 0 0,0 2 0 0,-3-1 0 16,3-1 2-16,-1 1-2 0,-2-1 1 0,2 0-1 15,-3-1 0-15,2 0 1 0,-2 0-1 16,2 1 1-16,-1-1 0 0,0 0 0 0,-1 0 1 16,-2 0 0-16,2 0 0 0,-1 0 0 0,-3 0-1 15,1 0 0-15,-1 0 0 0,-1 0 0 0,-1 0 2 16,-1 0-1-16,1-1 0 0,-1 1 0 15,-1-1-1-15,2 0 2 0,-2-1-3 0,-2 1 1 16,1 1 0-16,-2-1 1 0,-1 1-1 0,1-1-1 16,-1 1 0-16,1-1 0 0,-1 1 0 0,-1 0 1 15,-1 0-1-15,1 0 0 0,1-2-1 0,1 2 1 32,-2 0 0-32,1-1 0 0,1 1 0 0,2-1 0 15,0 0 0-15,2 1 0 0,-2-1 0 0,1 0 0 16,0-1-1-16,-1 2 1 0,3-1-1 0,-1 1 1 15,-3 0 0-15,2 0 0 0,-2 0 0 0,2 0 0 16,-2 0 0-16,0 0 0 0,0 0-1 0,-1 0 0 16,0 0-1-16,0 0-1 0,-1 0-1 0,-1 0-4 15,0 3-12-15,0-1-26 0,1 1-41 16,0 1-68-16,-2 1-126 0,1-3-318 0,-1 1-838 0</inkml:trace>
  <inkml:trace contextRef="#ctx0" brushRef="#br0" timeOffset="-72998.94">7825 12925 434 0,'0'0'252'15,"0"0"-34"-15,0 0-10 0,0 0-20 0,0 0-15 16,0 0-16-16,0 0-18 0,0 0-17 16,0 0-18-16,0 0-16 0,0 0-17 0,0 0-15 31,0 0-19-31,0 0-18 0,-2-3-12 0,2 3-7 16,0 0-1-16,0 2 5 0,2 3 4 0,1 0 10 15,2 2 3-15,0 0 0 0,3 1 0 0,-2 1 2 16,2 1 1-16,1-2-1 0,1 0 2 0,2 1-3 0,3-1-1 0,-3 0 0 0,4-1-1 31,-2-1-2-31,3-2 0 0,0 0 0 0,2-3 1 0,1 0-2 0,2-1 0 0,3 0-4 31,-3-1-1-31,4-3-3 0,-2-1-2 0,2 0 0 0,1-2-1 16,1 0 0-16,-1 0 0 0,0-1-2 16,0 0-2-16,-3 1 1 0,2-1-1 0,-3 2 0 15,0-1-1-15,-1 3-1 0,-4-1 2 0,2 2-2 16,-2 1 1-16,1-1-1 0,-3 1-2 15,0 1 2-15,3-1-4 0,-5 2 4 0,4 0 1 16,0 0-1-16,0 0 3 0,-1 0-2 0,3 2-1 16,0 2 0-16,-1 1 0 0,1 0 0 0,-1 0 0 15,-2 2-1-15,3 0 0 0,-1 1 1 16,0 0 0-16,4-1 2 0,1 1-4 0,-2-2 3 16,7 0 1-16,-3 0 1 0,2-3 2 0,2 1 0 15,1-3-1-15,0 0 0 0,4-1 2 0,-2 0-3 16,3-3 0-16,-1-2 0 0,4-1 2 0,-5 0-2 0,3-1 0 0,-3-1-1 15,3 0 1-15,-4-1-1 0,3 1 2 16,-3-1-1-16,-2 1 1 0,0 0 3 0,0-1 3 16,-1 2 3-16,0 1 1 0,-1 1 1 0,-2-1 0 15,-1 3-2-15,0-1-3 0,-1 2-1 0,-1 2-4 16,0 0-2-16,-2 0 0 0,0 0-1 0,0 0-1 16,-2 4 0-16,3-2 1 0,0 0 1 15,-2 1-2-15,2-1 0 0,0-1 0 0,3 0 0 16,-1 0 0-16,2-1 0 0,0 2-1 0,-1-2 1 15,2 0 0-15,0 1-1 0,-3-1 1 0,2 0 0 16,-3 0-1-16,3 0 1 0,-2 0-1 0,3 0 1 16,-1 0-1-16,-2 0 2 0,4 0 0 15,-2 0-2-15,-2 0 2 0,3 0 1 0,-2 0 0 16,1 0 0-16,2 0-2 0,-1 0 0 0,-3 0-1 16,3 0 1-16,-3 0-1 0,1 0 1 0,1 0 0 15,-2 0-1-15,2 0 2 0,-2 0-2 16,3 1-1-16,-5 0 2 0,4 2-2 0,-4-1 2 15,2-1-1-15,-3 2 0 0,1 0 0 0,-1 1 0 16,3-1 0-16,-2 1-1 0,-1 0 1 16,3 0 0-16,-1-1 0 0,-2 1 1 0,5-2-1 15,-3 1 0-15,3-1 0 0,-2 0 0 0,4-1 0 16,-1-1 1-16,2 1 0 0,-1-1 0 0,-2 0 0 16,7 0 1-16,-7 0-2 0,3 0 1 0,0 0 0 15,0 0-2-15,1 0 1 0,-1 0 1 0,-1 0-1 16,0 0 1-16,-4 0-1 0,2 2 0 15,-3 0 0-15,2 0 1 0,-4 2 0 0,0-2-1 16,2 1 0 0,-2 0 0-16,0 1 2 0,0-2-1 0,0 1 0 15,1 0-1-15,0-1 2 0,0 1-2 0,0-1 1 16,2 0 0-16,-1 1 1 0,2-1-2 16,-2 0 2-16,-1 1-2 0,1-1 1 0,-3 1-1 15,0-1 0-15,-3 1 1 0,-1-1 0 0,1 2-2 16,2-1 1-16,-2 1 0 0,0-1 0 15,-2 0 1-15,3 1-1 0,0-1 2 0,-1 0 2 16,-2-2-1-16,3 1 2 0,1-1-1 0,0-1 2 0,1 0-2 0,-1 0 0 16,0 0 1-16,1 0-1 0,-2 0 0 15,0 0 1-15,-1 0-1 0,-2 0-1 0,1-1 0 0,-4 1 0 16,0 0-3-16,0 0 0 0,-4 0-1 16,-3 0-5-16,3 0-14 0,-2 1-47 0,-3 3-93 15,2-1-187-15,-4 0-1186 0</inkml:trace>
  <inkml:trace contextRef="#ctx0" brushRef="#br0" timeOffset="-65796.9">9264 8437 411 0,'0'0'123'0,"0"0"-16"0,0 0-8 16,0 0-11-16,0 0-12 0,0 0-1 0,0 0 2 16,0 0-3-16,0 0-2 0,0 0-15 0,0 0-15 15,0 0-7-15,4-15-5 0,-2 15 5 16,5 0 8-16,1 0 6 0,1 0 4 0,3-1 3 15,1 0-2-15,2-2-3 0,2 1 0 0,2 0-5 16,2-2-1-16,4 1-5 0,0 0-2 0,-2-1-6 16,4 1-3-16,-1-1-3 0,0 2-3 0,2 0 0 15,-2-1-2-15,2 2-3 0,0 0-1 0,-4 1-2 16,4-1-2-16,-2 0 0 0,0-1-1 0,2 1 1 16,-3-1-1-16,3 1 1 0,0-2-4 0,-1 2 1 15,0 0-3-15,2 1 0 0,-4 0-1 0,1 0 0 16,-4 0-2-16,3 0-1 0,-2 0 1 15,0 0 0-15,3 0 3 0,-3 0 0 0,2 2-2 0,0 1 1 0,-3 0 2 16,1 1 1-16,2-1 4 0,-2 0 0 16,4 1 1-16,-2-3-2 0,4 2 0 0,-1-1-1 15,-3-1-1-15,3 0 1 0,2-1 0 0,-3 1 1 32,-1-1-1-32,3 0 0 0,-1 0 2 0,-4 0-1 0,3 0 3 15,-5 0-1-15,2 0-2 0,2 0-2 16,-3-1-2-16,2 0-1 0,-1 0-1 0,-1 0 1 15,4 0-1-15,-3 0-1 0,4 1-2 0,-5 0 0 16,4 0 1-16,-3 0-2 0,2 0 1 0,-3 0 1 16,3 1-2-16,-2 0 0 0,3 0 1 15,-3 0 0-15,3 0-1 0,-4 0 1 0,4-1-1 0,-4 2 1 16,-1-2 0-16,-2 0 2 0,0 1-1 16,0-1 0-16,-1 0-1 0,0 0-1 15,-3 0 0-15,2 0-2 0,0 0 2 0,-4 0-1 0,2 0 1 16,-4 0-1-16,-1 2 0 0,-1-1 0 0,-2 0-1 15,-4 0 1-15,2 0-3 0,-4 0 2 16,0-1 0-16,-1 2 0 0,3-1-1 0,-4-1 0 16,1 1 0-16,-1-1 0 0,0 0 1 0,0 1 0 15,0-1 0-15,0 0 0 0,0 0 1 0,0 1 1 0,0-1 1 16,0 0 3-16,0 0 4 0,0 2 4 0,-1-2 1 16,-5 0-2-16,1 0-4 0,-3 1-4 0,-2-1-3 15,-3 0 2-15,-1 1 1 0,0-1-4 16,-4 0 4-16,-1 0-3 0,-1 0-1 0,-1 0 2 15,-1 0-2-15,-2 0 0 0,-3 0-4 0,-3 0 1 16,0 0-3-16,-1 0 3 0,-2 0-1 0,-2 0 1 16,2 1-1-16,0 1 0 0,-3 0 0 15,2 2 1-15,-4-2 0 0,2 2-1 0,-2-1 2 0,-1 0 1 16,0-1-1-16,2 1 1 0,-1 0-1 16,0 0 1-16,-1 1 1 0,0-1-2 0,2 1-2 15,-2-1 3-15,0 1-2 0,-2 1 4 0,2-2-3 16,1 2-1-1,1-1 1-15,-2 0-1 0,5-3 3 0,-3 2-2 0,3-1 0 16,-3-1-1-16,-1 0-2 0,2 2 2 16,-2-2 1-16,2-1-2 0,-1 2 3 0,-1-1-2 15,-3 0 1-15,0 1 0 0,2-1-2 0,-2 0-1 16,4 1 0-16,1-1 0 0,-2 2 4 0,4-2-1 16,-3 1 1-16,4-1 0 0,2 1 1 15,-3 0-1-15,-1 1-3 0,2 0 3 0,-3 1-1 16,3-1 2-16,1 1 1 0,1-1-1 0,0 1 1 15,1-1-2-15,0 1 2 0,1-1-1 16,-1 0 1-16,4-1 0 0,0 0-2 0,0 0 1 0,2 0-1 16,-1-1 1-16,0-1 0 0,4 2 1 15,2-1-1-15,2-1 0 0,1 1 0 0,1-1 1 16,2 0 1-16,1 0-2 0,2 0 1 0,0 0-1 16,-1 0-1-16,3-1 2 0,2 0 0 0,0 1 0 15,1-2-2-15,1 2 3 0,2-1-1 0,-1 0 0 16,2 1 0-16,1-1 0 0,0 1 0 0,0-2-2 15,0 2 0-15,0 0-2 0,0 0 1 0,0-1-3 0,0 1 1 16,0 0-2-16,1-1 2 0,3 0-2 0,1 0 1 16,2 1 0-16,1-2 0 0,2 2 2 0,3-1 0 15,3 1 1-15,2 0 1 0,1 0 0 16,6-3 0 0,1 0-1-16,2 1 1 0,3-3-1 0,3 2 2 15,0-3-3-15,4 1-1 0,0 1 0 0,1-1 1 16,4 0 1-16,1-1 1 0,-2 0 1 0,4 0-2 15,-1 1 3-15,-3-2-1 0,3 1-1 16,-4-1 1-16,2 0-1 0,-3-1-1 0,0 1 0 16,-1-1-1-16,0 1 4 0,1 0 0 0,-1 0 0 15,2 1-1-15,0-2-1 0,4 1 0 0,1 1 1 0,3-2-2 16,2 0 1-16,2 1 0 0,1 1 0 0,-2 1 0 16,-3 3 0-16,-2-1 1 0,0 2-2 0,-4 1 1 15,0 0-1-15,-4 0-1 0,0 0 0 16,-5 4 1-16,3-2 1 0,-5 2 0 0,-1-1 0 0,-1 1 0 15,0-2-1-15,-2 2 2 0,2-2 0 16,0 0-1-16,0 1 0 0,0-2-1 0,-3 2 0 0,2-2 1 16,-3 2 0-16,-2-2-1 0,-2 1 0 0,-2 0 1 15,0 1-1-15,-1 0 1 0,-2-1 0 0,-3 0-1 16,2 2 0-16,-4-2 2 0,0 0 0 16,-2 0 0-16,-1-1-1 0,0 1 1 0,-4-1-2 15,1 0 2-15,-3 0-2 0,-1-1 0 0,1 2 2 16,-3-2-1-16,1 1 2 0,-1-1 1 0,0 0 0 15,0 0 0-15,0 0 2 0,0 0 0 16,-1 0-1-16,-4 0-1 0,1 0-3 0,-3-4 0 16,-4 2-2-16,-1-1 2 0,-5-1 0 0,-2 1 1 15,-3-2-2-15,-2 2 1 0,-4 1 1 0,-4-2 0 16,-5 1-1-16,0 1 0 0,-5-1 0 0,-2 1 0 16,2 1 0-16,-1-1 1 0,2 0-1 15,3 2 0-15,1 0 0 0,5 0-1 0,0 0 1 31,3 0 1-31,1 0 0 0,4 0 0 0,-4 0-1 16,4 0 1-16,-5 0-1 0,1 0 1 0,-2 0 0 16,2 0-1-16,-5 0 0 0,2 3 1 0,2-1-1 15,0 0 1-15,-1 1 0 0,2-2-1 16,-1 1 0-16,1 0 0 0,5 1-1 0,1-2 2 16,4 2-1-16,-1-1 0 0,6 0 0 0,-1-2 1 15,4 2 0-15,-1-2 1 0,2 0 0 16,2 0 1-16,-1 0-2 0,-1 0-1 0,2 0 1 0,3 0 2 15,-1 0-1-15,2-2 1 0,3 2-2 0,0 0-2 16,0-1-1-16,0 1-4 0,6 0 1 16,2-1-1-16,5-1 3 0,3 1 2 0,8-2 1 15,1 0-1-15,9 0 1 0,1-2 0 0,7 1 0 16,5-1-2-16,2-1 2 0,2 0 0 0,3-1-1 16,3 0 1-16,1 0 1 0,6-3-1 15,-1 1-2-15,0 2 3 0,-2-1-2 0,-2 2-1 16,-6 0 3-16,-6 3-2 0,-5 1 0 0,-7-1 2 15,-5 2-1-15,-4 1 1 0,-5 0 0 0,-6 0 0 16,-1 0-1-16,-4 0 0 0,-4 0-1 0,1 0-5 16,-4 0-3-16,2 0-11 0,-3 0-29 0,-1 0-55 15,0 0-124-15,-1 0-216 0,0 0-960 0</inkml:trace>
  <inkml:trace contextRef="#ctx0" brushRef="#br0" timeOffset="-58981.07">10013 5956 0 0,'0'0'18'0,"0"0"146"15,0 0-78-15,0 0-26 0,0 0-5 0,0 0 5 16,0 0 1-16,0 0-1 0,0 0 4 0,0 0 2 16,0 0 3-16,0 0 7 0,6 22-1 15,-5-21-2-15,2-1-4 0,2 2-8 0,-2-2-6 16,1 0-8-16,1 1-6 0,0-1-7 0,2 0-3 15,0 1-1-15,-3-1 1 0,4 0 0 0,-1 0-1 16,-1 0-3-16,2 1-4 0,0-1-6 0,1 1-3 16,1 0-1-16,-2 1-1 0,4-2 1 0,0 1 0 15,0 0-3-15,3 0-1 0,-1 0-2 0,2-1-1 16,0 0 0-16,3 0 1 0,0 0 4 16,2 0 7-16,1 0 5 0,5 0 3 0,-3 0-3 15,4-1-8-15,-3 0-4 0,3 0-1 0,-1 0-1 16,-2 1 0-16,1-2-1 0,-3 2-1 0,1 0 0 15,2 0-2-15,-3 0 1 0,2 0-2 0,-1 0-1 16,-2 0 1-16,4 0-1 0,-3 0 3 0,-2 0-1 16,2 0 2-16,2 0-1 0,-1 0-2 0,-2 0 0 15,4 0-1-15,-3 0 0 0,0 0 2 0,0 0-1 16,-2 0 0-16,1 0-1 0,-2 0-1 0,2 0 1 16,-1 0-1-16,1 0 0 0,2 0 3 15,-1 0-1-15,-1 0 0 0,2-1 0 0,0 0-1 0,-1-1 0 16,-2 1 2-16,0-2 2 0,4 2 0 0,-2-1 2 15,1-1-3-15,3 2 0 0,-5 0-2 16,5-1-2-16,-3 1 0 0,-1 1 0 0,1 0 0 16,-3 0 0-16,1 0-1 0,0 0-1 0,-1 0 0 15,5 0 1-15,-2 0-1 0,4 0 1 16,-4 0-1-16,3 0 0 0,-4-1 0 0,4 0 1 16,-4-1 0-16,4 1 1 0,-3 0-2 0,-2 0 0 15,4 1 0-15,-4 0 2 0,0 0 1 16,-1-1-2-16,2 1 0 0,0 0-1 0,-3-2 2 15,2 1-1-15,0-1 0 0,1 1-1 0,2 0 0 16,-1-1 0-16,3 1 0 0,-2-2 0 0,2 1 1 16,-2 0 0-16,0-1-1 0,-1 2 2 0,3-1-2 15,-4 1 1-15,-1-2 2 0,3 2-2 0,-4 0 0 16,0 1 0-16,-3-1 0 0,-1 0-1 16,1 0 1-16,1 1 0 0,-1-2 0 0,-3 1-1 15,4 0 0-15,-1 0 0 0,1 0-1 0,0 1 2 31,2-1 0-31,2-1-1 0,0 1 1 0,4 0-1 16,-3 0 0-16,5 0 2 0,-1-2 0 16,-1 2-1-16,1 0-1 0,1 0 2 0,1 0-1 15,-1-1 3-15,-1 1-2 0,-1-1-1 0,2 0 1 16,-2 1-1-16,2-2 1 0,-1 1 0 0,0 0 0 16,2 0 0-16,1 0-2 0,1-1 1 15,-1 0-1-15,2 2-2 0,0-2 1 0,-1 1 0 16,-1 1 0-16,0 1 2 0,-1 0-3 0,0 0 1 15,-3 0-1-15,-2 0 1 0,-1 0 1 0,-1 0 0 16,-3 0 1-16,0 1-1 0,-3-1 2 16,0 0-1-16,1 1 0 0,-3-1 1 0,2 0-2 15,0 0 0-15,0 0-1 0,1 0-2 0,3 0 2 16,1 0 0-16,1 0-1 0,0 0-1 0,-1 0 1 16,0 0 0-16,-1 0 0 0,-2 1 0 0,1 2 0 15,-3-2 1-15,-1-1 0 0,-1 2 2 0,-1-2 0 16,-1 0 1-16,-1 0-1 0,-2 0 2 15,-2 0 1-15,-1 0 2 0,1 0 2 0,-2-2 0 16,0 2-2-16,1-3-3 0,-2 1-3 0,1 1 2 16,0-2-3-16,0 2-2 0,-2-1-2 15,1 2-2-15,-3-2-1 0,0 1 0 0,-1 1-1 16,-1 0-1-16,0 0-2 0,0 0-3 0,0 0-4 16,0 0-1-16,0 0-3 0,0 0 1 0,-3 0 4 0,0 0-1 15,-2 0 7-15,1 0 3 0,-5 0 4 0,3 0 2 16,0 0-1-16,-2 1 0 0,0 1 0 0,-4-2 3 15,2 0-2-15,0 1 2 0,-2-1 1 16,0 0-2-16,-2 0 3 0,1 0-1 0,0 0-1 16,-2 0-4-16,-1 0 3 0,-1 0-2 0,-2 0 2 15,1 0 0-15,-1 0 1 0,-1-1 2 0,1 1-1 16,0 0 3-16,1 0-2 0,-2-2 3 0,2 2 0 16,-1 0 1-16,1-1 1 0,-3 0-1 15,1 0 3-15,-3-1-5 0,-1 2 2 0,2-1-2 16,-4 0-1-16,1-1 1 0,-3-1-3 0,2 1 0 15,-2 0 0-15,-1-2 1 0,-1 2 0 0,0-1 1 16,4 2-1-16,1-1-1 0,2 1 1 0,2 0 0 16,2 1 1-16,-1 0-1 0,1 0-1 0,0 0 1 15,-2 0 1-15,0-2 2 0,1 2 6 16,-2-1 1-16,-1 0 2 0,-1-1-1 0,0 0-4 0,-3 0 1 16,1-1-1-16,-3 0 1 0,-1-1 0 15,-2 1-3-15,-4-1-4 0,2 2-4 0,-4-2 2 16,1 2-2-16,0-1 1 0,-2 3-2 15,0-3 2-15,3 1 0 0,0 0 0 0,2 0 1 0,-1-1 0 16,3 1 0-16,-1 0 0 0,-3-1 0 16,3 1 0-16,-1 0 1 0,-3-2 0 0,2 2-2 15,-1-1 1-15,-2 0 1 0,2-1-2 0,-3-1 5 16,1 2-3-16,2-1 0 0,-1 1-1 16,-2-1 3-16,2 1-2 0,0 0 1 0,-2-1-2 15,4 3 1 1,-1-2 0-16,0 1 0 0,0-2 1 0,3 2-3 15,-3 0 2-15,4-1 1 0,2 1 0 0,-1-2 3 16,2 2-1-16,0-1-2 0,-2 1 0 0,0 0-1 16,-1 0-3-16,0 1 1 0,-2 1 1 0,-2 0-2 15,-1 0 0-15,1 0-1 0,-2 1 1 0,4 1 3 16,-2 1 0-16,4-1-1 0,2 2 0 0,4-2-3 16,-1 2 3-16,0-2 0 0,3 1-1 0,1-1 3 15,-3 2 0-15,2-1-1 0,-3 0 1 16,4 3-4-16,-4-2 2 0,3 2-1 0,-4 0 1 15,-1 0-1-15,3 0 0 0,-3-1 1 0,0 1 0 16,-1-1 0-16,0 1-1 0,0 0 2 0,2-1 0 16,3-1 2-16,-3 2-2 0,2-1-1 15,1-2 0-15,2 2 2 0,0-2-1 0,1 1 1 16,3-1 1-16,2 0 0 0,-1-3-1 0,-1 3 2 16,5-1 0-16,-4-1 0 0,3 0 1 0,-1 0 1 15,3 2 0-15,-4-1 2 0,4 0-1 16,-2 0 0-16,3 0-2 0,2-1 0 0,1 0-1 15,0 0 0-15,5-1 2 0,0 0 1 0,0 2 1 16,3-2 1-16,1 0 2 0,0 0-2 0,0 0-3 16,0 0-5-16,0 0-9 0,0 0-2 0,5 0 4 15,1 0 4-15,5 0 6 0,4 0 3 0,2 0 1 16,7 0-1-16,0-3-1 0,6 1-2 16,1 0 0-16,2-2-2 0,4 2 2 0,4-2-1 15,-1 2 1-15,1-2 0 0,2 2-1 0,-1-2 1 16,4 1 2-16,-3-2 0 0,3 0 1 0,-1 1 1 15,5-1-2-15,-1-1 1 0,3 1-1 0,1 0 1 16,-1-1-4-16,4 1-1 0,-2 1-1 0,-1-1-3 16,2 3 2-16,-1 0 2 0,0 0 0 15,3 1 0-15,-5-1 1 0,5 0-2 0,-2 0-1 16,1-1 1-16,-2 1 0 0,-2-2 1 0,0 1-1 16,-1-1-1-16,0 1 0 0,1 1 0 15,-1-2 1-15,2 2 0 0,-1-1-1 0,-1 1-2 16,-4 1 0-16,2 0 2 0,-2 1 0 0,-3 0 0 15,0 0 0-15,-5 0 0 0,1 0 0 0,-3 0 0 16,-3 0 0-16,1 1 0 0,-2 1 1 0,-1-1-2 16,0 1 1-16,3-1-1 0,-2-1 0 0,0 0 1 15,-2 2-1-15,4-2-1 0,-1 0 0 0,-1 1 0 16,3 0 0-16,-2 1 1 0,-1 0-1 0,0 0 0 16,-2 1 0-16,-1 0 2 0,-2-1-2 0,0 1 1 15,0-1 0-15,-4 0 1 0,3 0 0 0,-5-1-1 16,-1 0 2-16,2 0-1 0,1 0 0 0,-3 1 0 31,1-1-2-31,0 0 0 0,0 0 0 0,1 1 1 0,-2-2-3 16,0 1 0-16,-4 1 0 0,1 1-2 0,-1-2 0 0,-4 1 1 15,0 0 0-15,0-1 2 0,-3 2 2 16,-2-2 0-16,-2 1 2 0,2-2-2 0,-4 0 1 16,2 0 0-16,-3 0-1 0,3 0 2 0,-3 0-2 15,-2 0-2-15,2 0-2 0,1 1-3 16,-4-1-3-16,0 0-2 0,0 0 0 0,0 0-2 15,0 2-2-15,-4-2 1 0,1 0 6 0,-4 0 2 16,0 0 7-16,-3 0 1 0,-4 0 2 0,1 0 0 16,-2 0-1-16,-3 0 1 0,-2 0-2 15,-3 0 2-15,-3 0 0 0,-4 0-1 0,0 0 0 0,-1 0 1 16,0 0 1-16,-3 0 2 0,-2 0 0 16,1 0 0-16,-3 0-2 0,-2 0-2 0,0 1-1 0,0 0 2 15,-1 1-3-15,-1 2 2 0,-1-3 1 0,-4 3-1 16,5 0 2-16,-2-1 0 0,-1 1-1 0,2-1 0 15,-1 1-1-15,-1-1 1 0,1 1 2 0,-1-1 0 16,-1 0 2-16,-3 0 1 0,0-1 3 16,-2 0 1-16,5 1 1 0,-2-2 0 0,0 1-1 15,3 0 0-15,-1 0-2 0,2-1 0 0,3-1-4 32,-2 1 0-32,-3 0 0 0,4 0-3 0,0 0 4 15,0-1-4-15,0 2 1 0,-4-2-2 0,5 1 2 16,-2 0 0-16,0 1 0 0,3 0 2 0,2-1 3 15,-2-1 0-15,8 0 2 0,1 0 3 0,1 0-1 16,1 0 1-16,1 0-4 0,4-3-2 0,-4 2-4 16,3 1 0-16,-2-1 1 0,2 0-1 15,-1 1 1-15,2-1 1 0,-2-1-2 0,-2 2 1 16,3 0-4-16,-4 0 0 0,-1 0 0 0,-1 0 0 16,1 0 0-16,-1 0 2 0,2 0 0 0,3 0 0 15,-1 2 0-15,0-2-2 0,4 1 1 0,1 0 0 16,1 0 1-16,-2 0 0 0,0 1 0 15,1-2 3-15,1 0-1 0,-1 1-1 0,0-1-1 16,-1 0 1-16,1 0-2 0,0 0 1 0,1 0 1 16,1 0-2-16,1 0 1 0,5 0-1 15,-3 0 0-15,6 0-1 0,0 0 5 0,2 0-1 0,-1 0 0 16,4 0 1-16,-1 0 1 0,-1 0-1 16,3 0-1-16,0 0 1 0,-3 0-3 0,4 0 3 15,-2-1 0-15,2 1 2 0,-2-2 2 0,3 2-5 16,-2 0 1-16,0 0-4 0,3 0 0 0,0 0 1 15,-2 0 0-15,3 0 1 0,0 0-2 0,1 0-1 16,0 0-1-16,0 0-4 0,0 0-6 0,0-1 2 16,0 1-1-16,0 0 1 0,0 0 1 15,1 0 0-15,0 0 4 0,3 0 2 0,-1 0 5 16,-1 0 0-16,7 0 0 0,-1 0-1 0,2 0 0 16,3 0 1-16,3 0 0 0,3 0 0 0,5-1-1 15,0-1 1-15,5-1 0 0,2 0-1 0,5-1 0 16,-1 0-2-16,1 0 1 0,1-1-1 0,1 1 1 15,3 1 0-15,-2-1 0 0,-1 1-2 16,-1 1 3-16,3-1-1 0,0 2-1 0,-1 0 1 16,0-1 0-16,0 0-1 0,-3 1 0 0,2 0 0 15,-1 0 1-15,-2 0-1 0,5-1 0 0,-3 1 0 16,-2-1 5-16,3 0-3 0,-3-1 0 0,4 1 1 16,0 0-4-16,-1 0 3 0,3-1-2 15,-4 1 2-15,2 0-5 0,2 0 4 0,0 1 1 16,0 1-2-16,-2-1 0 0,1 1 0 0,-1 0 0 15,-4 0 1-15,2 0 1 0,-5 0-2 16,-1 0 0-16,0 0 1 0,-2 0 0 0,1 0-1 16,-1 0 1-16,0 0-1 0,2-1-1 0,1 0 2 0,-1 1 0 15,2-1 1-15,3 1-3 0,-3 0 0 0,5 0 1 16,-4 0 0-16,2 2 1 0,-2 0-2 0,-3 1 1 16,-1 1-1-16,-3-1 0 0,-2 0 2 0,1 0-1 15,-3 0 0-15,-1 0 1 0,4-1-1 16,-3 0 0-16,-2-1 0 0,5 0-2 0,-4-1 1 15,1 1 1-15,-1-1-1 0,4 1 3 0,-2-1-3 16,4 2 0-16,-4-2-1 0,3 0 2 0,-2 0-1 16,1 1-1-16,-3 0 1 0,2-1-2 15,-3 1 2-15,0-1 0 0,0 1 0 0,4-1-1 0,-4 1-1 16,1-1 0-16,3 0-2 0,-4 2 0 16,-2-2 0-16,0 0-1 0,0 0 1 0,-3 0 1 15,0 0 0-15,1 0 1 0,-2 0 1 0,-1 0-1 16,-2 1 0-16,2-1 0 0,-3 0 0 0,-2 0 0 31,-1 0 0-31,1 0 0 0,-5 0 1 0,3 1 0 16,-1-1 0-16,-3 0 1 0,4 0-3 0,-5 0-1 15,3 0 1-15,-2 0-2 0,-2 0 3 0,1 0-1 16,-3 0 2-16,0 0 0 0,0 0 1 0,0 0-1 16,0 0-1-16,0 0-2 0,-5 0-4 0,3 0-2 15,-4 0-2-15,0 0 0 0,-4-1 1 0,-1 1 6 16,-5-1 3-16,4-1 1 0,-7 2 1 0,2-1 0 15,-3 0 0-15,-4 1 1 0,2-1 1 0,-6 0-1 16,1 0 0-16,-6-1 0 0,0 1 0 0,-7-1-1 16,0 1 0-16,-1-2-1 0,-4 2 0 0,-1 0 0 15,-5 1 0-15,1 0-1 0,-3 0 0 16,-1 0 0-16,-3 1 1 0,-2 4 1 0,3 0-1 16,-3-1 0-16,-1 2-1 0,0 0 0 0,-1 0 0 15,0-1 0-15,0 1-1 0,1-2 0 0,2 1 0 16,0 0 4-16,0-2-1 0,2 1 1 15,0-1 0-15,2-1 0 0,-2 2 0 0,4-2 1 16,1 1-1-16,-1-2 0 0,2 3-1 0,0-1 1 16,1 0 0-16,4-1-3 0,-4 0 2 0,5 2-3 15,-3-2 1-15,5 1-2 0,-1 1 2 0,3 0 1 16,2-1 0-16,1-1 1 0,4 2 0 16,2-2 0-16,-1 1-3 0,3 0-1 0,-1 1 1 15,1 0 1-15,5-1 2 0,-2 0 0 0,3 0-1 16,3 0 2-16,0 1 0 0,0 1 1 0,1-2-1 15,-1 1 0 1,-1-2 0-16,3 1 2 0,-5-1 0 0,2 1 0 16,0-1-1-16,-1 1 0 0,1 0 0 0,0-2 1 15,-1 2-1-15,-2-2 1 0,2 1-1 0,1-1 0 16,0 2 0-16,1-2 2 0,1 1-1 0,2-1-1 16,2 0 1-16,-2 1 1 0,5-1-2 0,1 0 2 15,3 0-1-15,3-1 1 0,-1 0 3 0,4 0 0 16,1 0 1-16,1 0 0 0,0 0-8 15,0 0-5-15,0 0-8 0,0 0-5 0,0 0 2 16,2 0 4-16,5 0 5 0,-2 0 3 0,4 0 3 16,2 0 2-16,4-1 2 0,1 0-1 0,3-2 1 15,3 1 0-15,6-1 0 0,1-1 0 16,3-1 1-16,4 1 0 0,5-1 0 0,3-1 1 16,5 0 1-16,2-2 0 0,2 0-1 0,5 2-1 15,-2-2 0-15,3 1-2 0,-3-1 0 0,-1 1 1 16,2-2 0-16,-2 2 0 0,-3 0 2 0,5-1-1 15,-3 3 0-15,2-2 0 0,-1 2-2 0,3 0 0 16,-3-1 0-16,4 0-1 0,0 0 1 16,-2 0 1-16,2 2-2 0,0-1 0 0,-4 0-1 15,1 0 1-15,-3 2 0 0,-1 0-1 0,-1 1 0 16,-2 0 2-16,-1 0-2 0,-5 2 1 16,-2-1-2-16,1 1 2 0,-3-1-2 0,-3 1 1 15,-2 0 1-15,-2-1-4 0,-1 1 3 0,-1-2 0 16,0 2-1-16,1-3-1 0,-2 3 3 0,1 0-2 15,-1 0 1-15,0 0-3 0,-2 0 1 0,2 0 1 16,1 0-1-16,-1 0 3 0,1 0-2 16,-1 0 0-16,-1 0 0 0,-1 2-2 0,1-1 1 0,-3 2-1 15,-1-2 2-15,-2 2-1 0,-2-1 3 0,0-1-2 16,-1 0-1-16,0 2 3 0,-3-2-1 0,3 0 1 0,-1 0 0 31,-1 0-3-31,0 1 0 0,0-1-1 0,-1 0-1 0,1 0-2 0,-3-1-1 0,3 1-1 16,-2-1 1-16,-1 1 3 0,-2-1-2 0,4 0 1 31,-4 0 0-31,-1 0 0 0,1 0-1 0,-3 0-1 16,-1 0 0-16,-1 0 3 0,-1 0 1 0,-3 0 3 15,0 0 4-15,-2 0 6 0,-1 0 7 0,0 0 6 16,0 0 3-16,0 0-12 0,-1 0-12 0,-5 0-17 16,2-1-9-16,-5-1-4 0,-1 0 5 0,-7-1 8 15,0 2 3-15,-5-1 5 0,-3 1 2 16,-5-1 1-16,-4 1-2 0,-5 0-2 0,-5 0-1 15,-7 1 0-15,-2 0 1 0,2 0 2 0,-3 0 3 0,1 0 1 0,-3 1 1 16,5 1 2-16,-1 1 0 0,-2 0 0 16,-3 2 0-16,0 0 0 0,-1-1-1 0,-6 1 1 0,-1 0 2 15,-5 0-3-15,-1 1 2 0,-2-2-1 16,0 1 0-16,-3-1 6 0,2 1-1 0,1-2 4 16,0 1 0-1,2 0 2-15,3 0-3 0,1 0 0 0,6-1-4 16,4 0-2-16,1 1-3 0,5-3 1 15,6 3 1-15,-1-1-2 0,6 0-1 0,3 0 1 0,-1-1-2 16,1 0 3-16,3 1 0 0,0 0-1 0,-2 1 0 16,2 0 0-16,-4 1 3 0,-1 0-1 15,-3 0 1-15,2 1 2 0,2 1 0 0,1 0 0 16,0-1-1-16,5 1-1 0,0 0-2 0,1 0 1 16,2 0 1-16,3-1-2 0,6-2 2 0,3 1 0 0,1 0 0 15,2-3 1-15,0 0 3 0,2 1 1 0,2-3 2 16,2 1 4-16,2-1 2 0,-2 0 3 0,3 0 3 15,1 0 1-15,2 0-1 0,0 0 2 16,0 0-1-16,2 0-4 0,0-1-1 0,0 1-2 16,0-2-1-16,0 2-3 0,0-1-2 0,0 0-3 15,0-1-6-15,3 1-2 0,-1-2-3 0,0 1 1 16,3 1 1-16,-2-2 2 0,3 1 0 0,-1 1 1 16,3-1-1-16,-3 1 1 0,2 1-2 0,3-1 1 15,-1 1-1-15,0-1 2 0,2 1 0 0,-2 0 0 16,1 0 0-16,0 0 1 0,0 0 0 15,1 0 3-15,1-1 2 0,0 1 2 0,6-2 1 16,0 0 2 0,3 1 1-16,1-1-2 0,0-2 1 0,6 1-2 15,1-2 0-15,2 0-3 0,2-1 1 16,7 2-2-16,0-2-1 0,2 0 0 0,1-1-3 0,3 2 1 16,-3-1-1-16,5 2 1 0,-2-1-1 0,2 1 1 15,1 1 1-15,-4 1 0 0,4-1 0 16,-1 1 0-16,-2 0-2 0,3 0-1 0,1 0 2 15,2 1-2-15,-1 0 1 0,4-1-1 0,-1 0 0 16,-1 1 1-16,-2-1-1 0,2 1 1 0,1 1-2 16,-7 0 0-16,3 0 0 0,-3 0 1 0,-2 0-2 15,0 0 2-15,-3 0 0 0,-2 0 0 16,2 1 0-16,-1-1-1 0,-1 2 1 0,-1-1-1 16,1 0 0-16,-5 0 0 0,2 2 0 0,-4-2 0 15,-2 0-2-15,0-1 3 0,-1 0-1 0,-3 1 1 16,-3-1 1-16,-3 0-3 0,2 0 0 15,0 0 1-15,-2 0 2 0,-1 0-1 0,0 0 0 16,-3 0-1-16,0 0 0 0,-1 0 1 0,-2 0-1 16,-2 2 1-16,3-2-2 0,-4 1 1 0,-1-1-3 15,1 0-1-15,-4 1-4 0,-1-1-5 16,1 0-4-16,-3 0-7 0,1 0-7 0,-3 1-10 0,0-1-11 16,-1 1-20-16,-1 0-29 0,0-1-43 0,0 2-61 15,0-2-95-15,1 1-75 0,-1-1-602 0</inkml:trace>
  <inkml:trace contextRef="#ctx0" brushRef="#br0" timeOffset="-36316.93">9999 5735 437 0,'0'0'200'0,"0"0"-23"15,0 0-15-15,0 0-23 0,0 0-10 0,0 0-10 16,0 0-14-16,0 0-10 0,0 0-11 0,0 0-14 16,0 0-5-16,0 0-4 0,-8-18-5 15,8 15-4-15,-2-1-7 0,1 1-4 0,0-2-2 16,-2 2-2-16,1-2-2 0,0 0 2 0,2 1 1 16,-3-1 0-16,0-1-1 0,-1 0 1 0,1 0-2 15,-3-1-4-15,2 1-4 0,-3-1-4 16,3-1-4-16,-3 1-2 0,0 0 0 0,2-3-4 15,-2 0-2-15,3 1-1 0,-3-2-2 0,0 1 2 16,1-2 0-16,-1 1 1 0,3 0 0 0,-3-1-2 16,2 0 0-16,-2-2-2 0,0 2 2 15,1-3 1-15,0 1 0 0,-2 1 2 0,-1 1-2 16,4 0 0-16,-3-2 3 0,0 3 0 0,0-2-1 16,2 2 0-16,-2-2-5 0,3 2-1 0,0-1 0 15,1-1-2-15,-1 2 0 0,3-2-1 16,0 1 1-16,-3 1 0 0,3-1-1 0,0 2 0 0,0-1 1 15,-2 0 1-15,2 0 2 0,0 0 3 0,-3 1-2 16,1 0 4-16,-1-1 0 0,1 1-1 0,1-1-4 16,-3 2 4-16,3-2-3 0,-4 1-2 15,4-1 2-15,-2 0-5 0,1 0 0 0,2-1-1 16,-2 0-1-16,0-2-2 0,3 3 2 0,-1-2-2 16,-1 2 1-16,2-2-1 0,-1 0 0 0,1 3 1 15,1 0-1-15,0 1 0 0,0 0-1 16,0 0-1-16,1 1 1 0,2-1 1 0,2-1-1 15,-3 3-1-15,4-2 0 0,-2-2 0 0,4 2 2 16,-1-1-2-16,2-1 0 0,0 2 1 0,1-1 0 16,1-1 0-16,1 1 1 0,1-1-3 0,-1 1-3 15,4 0 2-15,-1 1-2 0,4-1 1 0,-1 2 1 16,3-1 0-16,1 0 3 0,-1 0-1 16,5-1 1-16,-2-2 0 0,4 1 0 0,0 0 0 15,0 0 1-15,2-1 0 0,1 1-2 0,-1 0 2 16,-2 0-2-16,1 3 2 0,-3 0-2 0,0-1 2 15,-1 2 0-15,0 0-1 0,-2 2 0 16,5-1 1-16,-4-1-1 0,4 1 1 0,0-1-1 16,-3 2 1-16,3-2 2 0,0 2 1 0,-4-3 0 15,4 2-2-15,1 2-2 0,-4-2-1 16,2 0 2-16,-3 3-1 0,2 0 0 0,-4 0 1 0,0 2 0 16,3-1 0-16,-3 1-1 0,1-1 0 0,0 1-1 15,4 0 1-15,-3-1 1 0,4 1 1 0,-1-2-1 16,-1 0 0-16,4 0 0 0,0 1 0 15,4-2 2-15,-1 2-2 0,2-1-2 0,1 1 2 16,-2-1 0-16,3 1 0 0,-3 1-1 0,3 0-1 16,-4 1 1-16,5 0 0 0,-4 0-1 0,3 0 2 15,-3 0-2-15,2 0 0 0,-1 1 2 16,3 1 0-16,-4-1-2 0,3 2 2 0,-3-2 0 16,4 0 0-16,-4-1-2 0,5 0 3 0,0 0-1 15,1 0 0-15,0 0 1 0,1 0 1 0,-1 0 1 16,-1-1-1-16,-1 1-1 0,0-1-1 0,1 0 0 15,-2-1 1-15,-2 0 0 0,3 0-1 16,-2 0 1-16,1 0 0 0,0 0-2 0,-2-2 3 16,2 2-1-16,-2-1 0 0,1-2 3 15,-1 2-4-15,4 0 2 0,0-2-2 0,-2 1-2 0,0 2 1 16,1 1 0-16,-2 0 1 0,-1 1 0 16,-1 0 0-16,-4 0 0 0,1 1 0 0,-4 2 2 15,0 2-2-15,0-1 0 0,0 1 0 0,-2-1 0 16,3 0 0-16,-3 0 0 0,1 1 0 15,-4 0 2-15,4-2-4 0,-4 1 2 0,0-1 0 16,-1-2 1-16,2 1 0 0,0 1-1 0,-3-1 0 16,-1 1-3-1,-2 0 2-15,3 1 3 0,-3-1-2 16,-3 1-2-16,3 0 3 0,-4 1-1 0,-1-1-3 16,0 2-1-16,0-3 2 0,0 2-1 0,0 0 4 15,1-2-1-15,3 0 0 0,-1 0 0 0,3-1 0 16,1-1-1-16,-2 2 2 0,-2-2-1 0,2 0 0 15,-1 0 1-15,-2 0-2 0,-1 2 2 0,-3-2-1 0,0 1 0 16,0 0 1-16,-3 1 0 0,-1-1-1 0,0 0-1 16,-1 0 1-16,2 1-1 0,-1-1 1 0,-2 0 1 15,3 0-1-15,-2 1-1 0,0-1 1 0,1 0 0 16,-1 1 0-16,-2-1 2 0,3 0-2 0,-2 2 0 16,1-2 0-16,0 2 0 0,-1-2 0 15,1 2 1-15,-1-1-1 0,1-1 0 0,-1 2 0 16,2 0 1-16,0-2 0 0,0 1-1 0,0 0 0 15,-1 2-2-15,1 0 2 0,-1 0 0 0,2-1 0 16,-2 1-1-16,1 0 1 0,1 0 0 16,-2-1 0-16,3 1 0 0,-3 1 0 0,2-1 0 15,0 1 0-15,-1 0 0 0,0 0-1 0,-1-1 1 16,1 2 0-16,0 1-1 0,-1-2 1 0,1 1 0 16,-2-1 0-16,2-1 0 0,-2 1 0 0,1-1 0 15,-1-1 0 1,1 2 1-16,1-1-1 0,-2 1 0 15,1 0 1-15,-1 0-2 0,1 0 1 0,0 1 1 16,1 0 0-16,-2 1-1 0,2 1 1 0,-1 0-1 16,1 1-1-16,1-1 2 0,-3 0-1 0,3 1 1 15,-2 1-1-15,1-1 1 0,0 2-2 0,-1-1 0 16,0 0 1-16,-1 1-1 0,-1 1 2 16,2-1-1-16,-2-1-1 0,1 0 1 0,-2 1 0 15,2-2 0-15,-2 1 0 0,0-3 1 0,-1 2-2 16,2-1 2-16,-2 0-1 0,0 2-1 0,0-1 2 15,0 0-1-15,-1 0 1 0,0 2 0 16,0 2 1-16,0 2-1 0,0-1 2 0,0 2-4 16,-2 0 2-16,1 0 0 0,-2 0-1 0,1 1 0 15,-1-1 0-15,1 0 2 0,-2 1-1 0,0 0 0 16,1-2-2-16,-1-1 1 0,1-1 0 0,0 0 1 16,-1-1 0-16,1 1-1 0,-1 0 1 0,-2-1 0 15,2-1 1-15,-2 2 1 0,2-1 0 0,-2 1 0 16,0-2-1-16,0 1 2 0,-2-2-2 0,3 0 1 15,-2 0 0-15,-1-1-2 0,1-1 2 0,2 2 0 16,-2-2-3-16,1-1 2 0,-1 2-1 16,3-3-1-16,-2 0 2 0,2 0-2 0,-2 0 2 15,2 0 0-15,-3 0-1 0,1-1 1 0,1 1-1 16,-1 0 1-16,1 0-2 0,-1 0 0 0,0 0 1 0,0 0-1 0,0 1 3 16,2-2-3-16,-2 0 1 0,0 1-1 0,1-2 4 15,0 2-2-15,-1-1-1 0,0 1 0 16,-1 0-1-16,-2 0 3 0,1 0 1 0,0-1 1 15,0 1-1-15,-1-2 0 0,1 1 0 0,-1 0 1 16,1-1-1-16,0 1 0 0,-1 1 0 0,-2 0 0 31,-1 0 1-31,-1 0-2 0,1 1 0 0,-1-1-1 16,-3 0 0-16,3 0 1 0,-3 0 0 0,2 1-1 16,-2-1 0-16,2 0 1 0,0-1 0 15,-1 1 0-15,4-1-1 0,-2 1 2 0,2-1 0 16,-2-2 0-16,5 1 1 0,-3-1 1 0,4 0 0 15,-2-3 0-15,1 2 2 0,3-1 1 0,-2-1-2 16,-2 0-1-16,4-1-2 0,-2 3 0 0,-1-3-1 0,0 1-1 0,1 1-1 16,-1 0 0-16,-1 0 0 0,-1 1 0 0,1-1 1 15,0 2-2-15,0-2 0 0,0 1 0 16,1-2 3-16,-1 1-1 0,-1 1-1 0,1-1 1 16,1 1-1-16,-2-2 2 0,3 0 0 0,-1 0 0 15,0 0 0-15,-2 0-2 0,1-1 1 0,0 2 0 16,-2-1-1-16,1 0-1 0,1 0 1 15,-2 0-2-15,1 0 2 0,1 1 0 0,1-2 0 16,0 1 0-16,0-1 1 0,0 0-1 0,-2 0 1 16,3 0 0-16,-2 0-1 0,1 0 1 15,-7 0-2-15,4 0 0 0,-3 1 0 0,0 0-1 0,-2 0 1 16,2 0 1-16,0 1 1 0,3-1-2 0,1-1 0 16,-1 0 1-16,2 1-1 0,0-1 0 0,0 0 0 15,3 0 0-15,-1 0 0 0,1 0 0 0,2 0 2 31,-1 0-2-31,1 0-2 0,1 0-1 0,1-2-11 16,-2 0-30-16,3 0-57 0,0 0-94 0,0 1-237 16,1-1-1099-16</inkml:trace>
  <inkml:trace contextRef="#ctx0" brushRef="#br0" timeOffset="6829.13">10732 14489 98 0,'0'0'300'0,"0"0"-131"16,0 0-18-16,0 0-13 0,0 0-4 0,0 0-13 15,0 0-15-15,0 0-9 0,0 0-13 0,0 0-7 0,0 0-2 0,0 0-2 16,0-36-3-16,0 33-7 0,0 1-5 16,1-1-6-16,0 2-6 0,-1 1-7 0,0 0-9 15,1 0-5-15,-1 0-2 0,0 0-7 0,0 0-3 16,0 0-5-16,0 0-3 0,0 0-1 0,3 0 0 0,-3 0-2 16,1 0 0-16,1 0 2 0,0 0 3 0,3 0 1 15,-2 1 1-15,0 1 1 0,2-1 0 0,-1-1-1 31,2 2 0-31,-2-1-1 0,1 1 1 16,-1 1-1-16,-1 0-1 0,5 0 0 0,-5 0 0 16,3 0 0-16,-3-1 0 0,4 1 0 0,-4-1-5 15,5 0 2-15,-2 2-2 0,-1-2 1 0,1 1 2 16,-1 0 1-16,5-1 1 0,-1 1 3 0,1-1 0 16,2 0 1-16,2-2 0 0,-3 0-2 15,2 0 0-15,-1 0 1 0,4 0-3 0,-3 0 0 0,1 0-1 16,0-1-1-16,0 0 0 0,-3 1-1 15,3 0-1-15,-1 0 2 0,-2 0-2 0,0 0 2 16,1 0-3-16,-2 0 1 0,2 1 3 0,1 0-3 16,-2 1 1-16,1-1-1 0,-1 0-1 0,-1-1 1 0,3 1 0 0,0 0-1 15,0 0-1-15,-2 1 1 0,0-1 0 0,0 0 1 16,0 0 1-16,-1 2-2 0,1-2 2 0,-1 1-3 16,0 0-1-16,0 0 0 0,-1 1 0 15,1-1 0-15,0 0 1 0,-2 1 0 0,0 0-2 0,-2 0 1 16,4 0 1-16,-1-2-1 0,1 1-1 15,0-1 3 1,0-1-3-16,1 1 3 0,4-1-1 0,-3 0 0 16,2 0 0-16,1-1 0 0,0-1 0 0,0 0 1 15,0-1-2-15,3-1 2 0,0-1-2 0,-1 1 2 16,4-1 0-16,4 1 0 0,-2-2 1 16,-1 0-1-16,3-1 0 0,-1 1 0 0,-2 0-1 15,2 2 0-15,0-2 2 0,-1 2-1 16,4-2 1-16,-3 1 2 0,2 0-2 0,-2 0 3 15,4 1-1-15,0 0 0 0,-3 0 1 0,3 0 0 16,0-1 1-16,-2 1-2 0,3 0-1 0,0 1 0 0,1 0-1 0,-1-2-2 16,1 1 3-16,-2 1-2 0,0 0 0 0,2 0 0 15,-1 2-1-15,-1-2 0 0,-3 2 0 0,2 1 0 16,-5 0 2-16,-1 0-2 0,0 0 2 0,-1 0 0 16,0 3 1-16,0-1 1 0,-2 0-1 15,2 1 1-15,-2-1 0 0,1 0-2 0,3-1 1 16,-2 2-1-16,-1-1 0 0,3-1-1 0,-2 1 0 0,-1-2-1 15,1 1 0-15,-2 0 0 0,1 0 1 16,2-1-1-16,-2 2 0 0,0-2-1 0,0 1 2 16,0-1-1-16,-2 1 1 0,1 0-1 0,1 0 0 15,-2 0 2-15,-1-1 0 0,2 2 1 0,0-1-2 16,-1 0-1-16,0-1 1 0,2 1 0 16,-1 0 0-16,2 2 0 0,-4-1-2 0,2 0 2 15,1 1 0-15,-4-1-2 0,2 0 1 0,-1 0 0 16,-1 1 0-16,2 0-1 0,0 1 1 15,-1-2 0-15,5 0 2 0,-1 1-2 0,-1-2-1 16,2 0 2-16,0 1-2 0,-1 0 0 0,1 0 1 16,0 0-1-16,-3 0 1 0,2 0-1 0,-1 1 1 15,-2-1 0-15,1 1-1 0,1 0 3 16,0-1-2-16,0 2 0 0,-1-2 1 0,1 0 0 16,1-1 0-16,2 1-1 0,1-1 2 0,0-1-1 15,-1 0-1-15,4 0 1 0,-1 0 0 16,1-1 1-1,0-2-1-15,1 1 0 0,-3 0 0 0,1-1 1 16,-3 2-2-16,-1-1 1 0,-1 1-2 0,0-1 1 0,-1 1 1 16,0 0 0-16,0 0 0 0,-2 0 0 15,1 0-1-15,0-2 1 0,1 2 0 0,-2-1 0 16,1 0 0-16,0 1 0 0,-1-3-1 0,0 2-1 16,-1-1 1-16,2 0-1 0,-4 1 2 15,5-1-2-15,-1 1 1 0,-4-1-2 0,4 3 1 16,-3-1-1-16,1-1 1 0,-2 1 1 0,2 1-1 15,-2-1 0-15,1 1 0 0,-2-1 0 0,1 1-2 16,2-1 4-16,-2 1-2 0,3-1-1 16,1 0 1-16,-2-1 1 0,4 1-1 0,0 1 1 15,2-3-1-15,-1 1 1 0,3-1-1 0,-3 0 0 16,0 0-1-16,2 0 1 0,-3 0-1 0,2 3 1 16,1-2 1-16,-2-1 0 0,1 2-2 15,-1-1 1-15,2 1 0 0,-3-1 0 0,1 2 0 16,-1 0 0-16,-2 0-1 0,1 0 2 0,-1 0-2 15,0 0 0-15,1 2 1 0,0 0-1 0,0 0 1 16,0 1 0-16,1-1-1 0,-1 0 3 0,-2 0-3 16,3 0 1-16,-2 1 1 0,0-2-2 0,1 1 1 15,-2 1 0-15,2-2 0 0,0 0-5 16,1 0 5-16,0-1 1 0,0 2 0 0,1-2 2 16,-1 0-1-16,-2 0-2 0,2 0 1 0,-1 0-1 0,-2 0 1 15,3 0 0-15,-1 0-1 0,1-2 3 16,1 1-2-16,-1 0 0 0,1 0-1 0,-1-1 1 15,0 2-1-15,0-1 0 0,0 1 0 0,-3 0 0 16,2 0 0-16,-4 0-1 0,4 0 0 0,-4 0 0 16,1 0 0-16,-1 0 0 0,1 0 1 0,0 1 0 15,-1 1 0-15,1 0 0 0,0 1-1 0,-1-2 1 16,1 2 0-16,2-1 0 0,-1 0 0 16,3 1 2-16,0-2-2 0,3 2 0 0,-1-2-1 0,4 0 4 15,-1-1-3-15,1 2 0 0,0-2 0 0,1 1 1 16,-3-1-1-16,0 0 1 0,-1 0 1 0,-1 0-2 15,0 0 1-15,0 0 0 0,0 0 2 16,0 0-5-16,1 0 3 0,-3 0 0 0,1 0 0 0,0 0 0 16,-2 0 1-16,1 2-1 0,-3-1-2 15,-2 2-1-15,4-2 2 0,-2 0 0 0,2 0 2 16,-2 0 0-16,3-1 0 0,1 2 0 16,-2-2 0-16,1 0 0 0,0 0-1 0,-1 0-1 15,-2 0 2-15,-1 0 1 0,2 0-1 0,-5 0-1 16,4 0 0-16,-4 0 0 0,3 0-1 0,-1 0 0 15,4 0 0-15,1 0-2 0,0 0 0 0,1 0-1 32,1 0-4-32,2 0-14 0,1 0-43 0,4 0-153 0,-7 0-424 15,-8 1-835-15</inkml:trace>
  <inkml:trace contextRef="#ctx0" brushRef="#br0" timeOffset="46828.35">10143 5835 142 0,'0'0'156'0,"0"0"-50"0,0 0-26 0,0 0-28 15,0 0 3-15,0 0 8 0,0 0 15 0,0 0 7 16,0 0 7-16,0 0 2 0,0 0 2 0,0 0 2 16,-10-22-6-16,10 20-4 0,0 2-10 0,0-1-3 15,0 1-6-15,0 0-6 0,0 0-3 0,0 0-8 16,0 0-8-16,0 0-10 0,0 0-10 0,0 0-6 16,0 0-5-16,0 0-1 0,0 0-2 15,0 0-1-15,0 0 0 0,0 0-2 0,0 0 1 16,0 0 1-16,1 0 4 0,0 0 3 0,4 0 3 15,-3-1 4-15,1 0 1 0,3-2-1 0,-3 1-2 16,4 1-2-16,-3-2-1 0,3 1-3 0,2-2 0 0,-2 2 0 16,0-1-4-1,2-1 1-15,1 0-2 0,-1 2-2 0,-1 0-2 16,2-1-3-16,-2 2 1 0,-1 0-2 0,2 0 1 16,1 1-1-16,-1 0 0 0,0 0 2 15,1 0 0-15,0 0 0 0,1-2 1 0,1 1 2 16,-1 0 2-16,3 0 3 0,-2-2-1 0,0 1 3 0,1-2-1 15,2 1 0-15,-1-1 1 0,-2 1-4 0,4 0-2 16,-3 1-2-16,-1 1-1 0,4 0 0 0,-5 0 0 16,1 1-1-16,-2 0-1 0,0 0 0 0,1 0-2 15,-1 0 1-15,0 0 0 0,0 0 1 16,0 0 1-16,0 0 2 0,0 0 1 0,0 0 2 16,1 0 2-16,1 0-1 0,1 0-1 0,-1-2-3 0,-1 0 3 15,0 0-3-15,0 1 0 0,0-2-1 16,-2 2-1-16,2-1-1 0,-1 0 0 0,0 1 0 15,1 0-3-15,-2 0 1 0,0 1 0 0,2 0-1 16,-2 0 1-16,0 0 0 0,1 0-1 0,1 0 1 16,0 0 0-16,1 0 0 0,2 0-2 0,-1 0 2 15,1 0-1-15,-3 0 0 0,1 0 1 16,1 0 0-16,-3 0-1 0,1 0 1 0,-1 0 0 16,-1 0 1-1,-1 0-1-15,1 0-2 0,-1 0 2 0,0 0-1 16,1 0-2-16,-5 0 2 0,4 1-1 0,-1-1 1 15,-3 1 0-15,4 0 0 0,-3-1 2 0,2 2-1 16,0-2-2-16,-3 0 1 0,3 1 0 0,-4-1 0 16,0 0 0-16,1 1 0 0,-1-1 0 0,-3 0 0 15,2 0 2-15,-2 0-2 0,1 0 2 0,-1 0 0 16,0 0 5-16,0 0 2 0,0 0 5 0,0 0 6 0,0 0 4 16,0 0 4-16,0 0 2 0,0 0 1 0,0 0 1 15,0 0-7-15,0 0-6 0,-2 0-8 16,1 0-5-16,-3-1-3 0,-2 0-2 0,-1-2 0 15,0 2-4-15,-2 0 3 0,-2 1-1 0,-4-2 0 16,2 2-3-16,-5 0 2 0,3 0 0 0,-4 0 1 16,2 0 3-16,-2 0-2 0,3 2-1 0,0-1 1 15,0 0 1-15,-1 2-2 0,-2-1 0 16,5 0 0-16,-4 1-3 0,0 0 4 0,-2 0 0 16,1-1 1-1,0 1-3-15,-2 1 2 0,-1-1 0 0,0 2 0 16,-5 0-2-16,1 1 1 0,-1 0 0 0,-3 0 1 15,5 0 1-15,-2-1 0 0,5 1-3 16,-2-1 2-16,0 2 0 0,2-3 0 0,3 1 1 0,-1 0 0 0,1-1 0 16,4-1 0-16,-3 0 1 0,1-2-1 15,3 2 2-15,-1-3-1 0,0 1-1 0,2-1 0 16,-4 0 2-16,5 0-2 0,-2 0 0 0,0 0 0 16,3 0 1-16,0 0 0 0,2 0 0 15,0-1 0-15,4 1-2 0,-2-1 0 0,2-1 2 0,0 1 0 16,4 0 1-16,-1 0-1 0,-2 1 0 0,3 0-1 15,1-1 3-15,0 1-3 0,0 0-1 0,0 0 0 16,0 0-1-16,0 0 0 0,0 0-1 0,0 0 1 16,0 0-6-16,0 0 2 0,0 0-2 15,0 0-3-15,0 0 1 0,1 0 1 0,4 0 3 0,-2 0 0 32,4 0 2-32,0 0 2 0,0 0-1 0,3 0 0 15,0 0 2-15,4 0 0 0,0 0 1 0,0-1 0 16,3-1-2-16,2 0 2 0,0-1-1 0,-3-1 0 15,5 1 3-15,1 0-3 0,-2 0 0 16,3 0 0-16,-3 1 0 0,0 0 0 0,0-1-1 16,-4 3 1-16,3-2 0 0,1 1 0 0,-3 0 0 15,-2 0 0-15,3 0-1 0,0-1 1 0,-1 1 1 16,2-1 0-16,0 0-1 0,0-1 1 0,0 1-1 16,0-1 0-16,-3 0 1 0,3 1-1 0,-1-1 0 15,1 1 0-15,-3-1 0 0,1 1 0 16,2 1 0-16,-5 0 1 0,4-1-1 0,-3 1-1 15,0 0 1-15,-1 1 0 0,2-1 0 0,-5 1 0 16,1 0 0-16,3 0 0 0,-3 0 0 0,0 0 0 16,0-1 0-16,1 1-1 0,0 0 1 15,-3-1 0-15,1 1 0 0,-1-2 1 0,-1 2-2 16,-4 0 2-16,4 0-1 0,-2 0 0 0,0 0 0 16,-2 0-1-16,0 0 2 0,-1 0-1 0,-1 0 0 15,1 0 0-15,-2 0 0 0,-1 0 0 16,0 0 0-16,-1 0 2 0,0 0 0 0,0 0 4 0,0 0 0 15,0 0 4-15,0 0 5 0,0 0 2 0,0 0 5 16,0 0-1-16,0-1-5 0,-2-1-3 0,-4 1-7 16,0-2-3-16,-2 1-2 0,-1 0-1 0,-3-1 0 15,0 1 0-15,-3 0 0 0,-1 2 0 0,-3 0 0 16,0 0-1-16,-3 0 1 0,-4 0-1 0,1 0 0 16,-2 0 0-16,-2 2 0 0,-2 0-2 15,2 2 2-15,-1 1-2 0,2-1 0 0,1 2 2 0,-1 0 0 16,3-1 1-16,0-1-2 0,3 1 2 15,2-2-1-15,0-1 1 0,6 2 1 0,-3-3 1 16,3 0-2-16,-3 1 1 0,2-2 1 0,0 1-3 16,-2-1 1-16,3 2 0 0,-3-2 0 0,3 1 0 15,-2-1 0-15,2 1 0 0,1 0-1 0,-2 0 2 16,4 1 0-16,1-2 0 0,1 0-1 0,3 0 1 16,0 2-1-16,0-2 0 0,2 0 1 15,3 1-1-15,0-1 0 0,0 0 1 0,1 0-2 0,0 0 0 16,0 0-3-16,0 0-3 0,0 0-2 0,0 0-2 15,1 0 2-15,2 0 1 0,5 0 4 16,1 0 3-16,3 2-1 0,1-2 1 0,5 1 2 31,-1-1-2-31,3 1 3 0,1-1-3 0,0 0 2 16,1 0 0-16,3 0 0 0,1 0 0 0,1-1-1 0,-3-2 1 16,5 0 0-16,1-1 0 0,-1 0-1 15,-4 1 2-15,3-1 0 0,-5 1-2 0,-2 1 0 16,-1 0 0-16,-1 0-2 0,0 2 2 0,-1-1 0 15,-3 1 0-15,4 0 0 0,-3 0 0 16,0 0-1-16,2 0 0 0,-2 0 0 0,-3 0 1 16,0 0 0-16,-2 0 1 0,3 0-1 0,-7 0 0 15,2 0 0-15,0 0 1 0,-2 0-1 0,-4 0 1 16,3 0-1-16,-4 0 4 0,0 0-1 16,-2 0 1-16,0 0 3 0,1 0-1 0,-1 0 5 0,0 0 3 15,0 0 4-15,0 0 3 0,-1 0-7 16,-1 0-2-16,-5-2-6 0,-1-1-5 0,-4-1-1 0,1 1 0 15,-5-1 0-15,-2 0-2 0,-4 0 2 0,-4 2-1 16,-3-1-2-16,-1 2 0 0,-1 0 1 16,0 1-1-16,0 0-1 0,0 0 1 0,2 2 3 15,5 1-2-15,-1 0 2 0,4 1 1 0,5-1-2 16,0 1 0-16,4-2 1 0,0 1-2 0,3-1 3 16,0-1 0-16,1 1 0 0,5-2 1 0,-3 0-2 15,4 0 1-15,1 0 0 0,1 0-3 0,0 0-1 16,0 0-8-16,0 0-4 0,1 0-3 0,6 1 6 0,3 0 4 15,3 0 6-15,4 2 2 0,3-3 0 16,4 0 1-16,2 0-1 0,-1 0 2 0,3 0-3 16,-4-1 2-16,4-1 0 0,-1 0-1 15,-2 1 0-15,4-2 3 0,-2 1 0 0,-2-1-1 16,1 1-1-16,-3-1-1 0,-3 1 1 0,-2 0 0 16,-3 1-2-16,-4-1 2 0,0 1 0 0,-2 0 2 15,0 0-1-15,-3 0 2 0,-1 1-1 16,-4 0 0-16,3 0 2 0,-2 0-2 0,-1-1 1 15,-1 1 0-15,1 0 2 0,-1 0-1 0,0 0 0 16,0 0 2-16,0 0 2 0,0 0-2 0,0 0 4 16,0 0-1-16,0 0 1 0,0 0-2 0,0 0 0 15,0 0-1-15,0 0-1 0,0 0-1 0,0 0-1 16,0 0 0-16,0 0-1 0,0 0-1 16,0 0-2-16,0 0 0 0,0 0 0 0,0 0-1 15,0 0-1-15,0 0 0 0,0 0-2 0,0 0-1 31,0 0-4-31,0 0-8 0,0 0-10 0,0 0-13 0,0 0-15 16,0-2-16-16,0 2-15 0,0 0-16 0,0 0-17 16,0 0-31-16,0 0-66 0,0 0-113 0,0 0-96 15,0 0-853-15</inkml:trace>
  <inkml:trace contextRef="#ctx0" brushRef="#br0" timeOffset="98607.38">7802 7357 1117 0,'0'0'240'0,"0"0"13"16,0 0-14-16,0 0-38 0,0 0-46 0,0 0-36 15,0 0-18-15,0 0-16 0,0 0-14 16,0 0-14-16,0 0-16 0,0 0-12 0,-71 13-9 16,57-4-4-16,-3 2-3 0,0 2 0 0,-5 2-2 15,-1 3 0-15,-2-1 0 0,2 2-3 0,-3 2-1 16,1 1-2-16,-2 1-2 0,0 0 0 16,-1 0-1-16,0 1 0 0,0 1-1 0,2 1 2 15,-1 0-2-15,-1 1 0 0,1-3 0 0,1 0 1 16,0-2-1-16,1-1 1 0,-2-2 0 0,2-2-1 15,4 0 1-15,2-1-1 0,2-3 1 0,4-3-2 16,3-1 1-16,1-2-1 0,3-3 0 0,2 1-2 16,0-3-1-16,3 2-2 0,0-3-2 15,1 1-1-15,0 1 0 0,0-2-1 0,0 0 3 16,0 1 0-16,4 0 3 0,-1 0 2 0,2 0-1 16,0 1 3-16,3-1 2 0,0 0 0 0,2 1 1 15,2-3 2-15,4 1 1 0,-1-1 2 16,4 0 1-1,3 0-3-15,3 0 2 0,0 0-2 0,0-1 0 16,1-2 0-16,3 1 1 0,0-2-1 0,2 1 0 16,0-1 1-16,2 0 0 0,-1 0 0 15,1 2-2-15,-1-2-1 0,-1 2-1 0,-1-1-4 16,0 0 4-16,-2 0-2 0,1 0 2 0,0-1 1 16,1 2 0-16,-4-3 2 0,1 1-1 0,1 0 1 15,-4 0 0-15,3-1 1 0,-5 2-2 0,-2 0-1 16,0-1-1-16,-6 1-1 0,-1 1 0 0,-3 0-1 0,-1-2 0 15,-2 3 0-15,0 0 0 0,-4 1 1 0,1 0-3 16,-1 0 2-16,-3 0 2 0,0 0 1 0,0 0 3 16,0 0 5-16,0 0 6 0,0 0 7 0,0-1 3 15,0 1 1-15,0-2-6 0,-2 1-7 0,-3-1-8 16,0-3-5-16,-2 2-1 0,-2-4 0 16,-2 3-2-16,-2-3-2 0,-5-1-2 0,-2-3 2 15,-4 0-2-15,1-3 0 0,-3-1-1 0,-2-2-3 16,2-2 1-16,-1-2 1 0,-1-2-1 0,2 1 2 15,1-3 2-15,1 1-1 0,0 1 2 0,1-1-2 16,2 2 2-16,0 0 1 0,1-1 1 0,2 0 2 16,-1 1 0-16,0 1-2 0,-1 0 0 15,1 0-1-15,2 0 0 0,1 5 2 0,1-1 0 16,1 3 1-16,2 3-1 0,0 1 0 0,4 2 0 16,0 2-2-16,1 2 3 0,2 1-1 0,0 0 0 15,0 2 0-15,0 0-1 0,1 1 0 0,0 0-1 16,2 0-2-16,-1 2-2 0,-1 4 0 15,0 2-1-15,-1 4 2 0,0 3 0 0,1 3 1 0,-1 4 2 16,1 3-2-16,2 3 2 0,-3 1-1 16,3 5 1-16,1 3 2 0,-1 3-2 0,-1 3 0 15,1 4 1 1,-1 1 2-16,1 0-2 0,-1-2-1 0,1-1 2 16,2-2-3-16,0-6 2 0,0 0 1 0,0-3-1 15,0-2-2-15,0 1 2 0,4-5-2 0,-1 1 0 16,1-2-2-16,0-2 3 0,-1 0 1 0,0-4 0 15,2 1-1-15,-1-4 0 0,-1-1 0 16,2-2 0-16,-2-2 1 0,2-3-1 0,-1-1 1 16,0-2-3-16,1-1 0 0,-2-3 0 0,1-1 0 15,-1-1 2-15,0-1 0 0,1 0 3 0,-2 0 2 16,2-1 4-16,2-8-1 0,-2-2-1 0,3-1-1 16,1-5-1-16,-1-4-1 0,5-2-2 15,-2-2 0-15,2-4-1 0,2-1 0 0,-2-3 2 16,7-2-2-16,-1-2 1 0,0-4 1 0,3 0-3 15,-1 0 0-15,0 1 1 0,-1-1-2 0,-3 5 1 16,1 0 0-16,-3 2 0 0,1 3 2 0,-1 1-2 16,-2 3 0-16,-1 2 0 0,0 2-1 15,2 1 2-15,-2 2-1 0,-1 2 0 0,1 1 0 16,-1 0 0-16,-2 3 0 0,0 1 0 0,0 1 0 16,-3 2 1-16,-1 0 1 0,-1 3 0 15,0-1 2-15,-2 2 0 0,1 0 3 0,0 1 1 16,-2 2-1-16,0-1-1 15,0 1-3-15,0-1 0 0,0 2 0 0,1 0-2 16,-1 0 0-16,0 0-1 0,1 1 0 0,-1-1 0 16,0 2 0-16,0 0-1 0,0-1-2 0,0 1-2 15,0 0-3-15,0-3-11 0,0 3-23 0,0 0-44 16,1-1-72-16,3 0-107 0,-1 1-286 0,-2 0-958 16</inkml:trace>
  <inkml:trace contextRef="#ctx0" brushRef="#br0" timeOffset="165341.11">7990 5603 255 0,'0'0'230'0,"0"0"-81"0,0 0 14 0,0 0-7 16,0 0-10-16,0 0-22 0,0 0-10 0,0 0-11 15,0 0-12-15,0 0-8 0,0 0-8 16,0 0-9-16,-1-5-13 0,1 5-14 0,0 0-14 16,0 0-5-16,0 0-1 0,0 1 2 0,0-1 3 15,2 1 6-15,1-1 2 0,1 2 0 0,-2-1 2 16,3 0-4-16,-1 0 0 0,1 0-3 0,1 0-4 15,0 1-1-15,-1-2-4 0,3 0-1 0,-3 1-2 16,5-1 0-16,-4 0-1 0,3 0-2 0,1 0 0 16,0 0-3-16,0 0-1 0,1 0 1 15,0 0 1-15,1-1-2 0,1-2-1 0,-1 2-1 16,1-1 1-16,2-1-1 0,-1 2 0 0,-2-1-1 16,0-1-3-1,1 1 2-15,-2-1-2 0,-1 2 2 0,-2-1 1 16,0 1-1-16,0-2-1 0,-5 2 1 0,2 0 2 15,-2 0-1-15,-2 1 3 0,-1-1 2 0,1 1 4 16,-1 0 8-16,0 0 6 0,0 0 7 16,0 0 4-16,0 0 1 0,-1 0-9 0,-1 0-9 15,-5 0-16-15,0 0-7 0,-1 0 0 0,-3 0-2 16,0 1 3-16,1 0 0 0,-2 0-1 0,0 0 1 16,0 1-1-16,1 0 1 0,1 0 1 15,-1 1-1-15,2-1-2 0,-1 2 3 0,2-3-1 0,0 1 1 16,2 0 0-16,-1 0-1 0,3 0 1 15,-2-1-2-15,3 2 4 0,-1-2-4 0,1 0 0 16,2 0 1-16,0-1-2 0,1 0-2 0,0 0-5 16,0 0-15-16,0 0-28 0,0 0-45 0,0 0-63 15,2 0-129-15,3 0-218 0,-2 0-857 0</inkml:trace>
  <inkml:trace contextRef="#ctx0" brushRef="#br0" timeOffset="166601.91">10641 5767 378 0,'0'0'214'16,"0"0"-67"-16,0 0-10 0,0 0-2 0,0 0-12 15,0 0-14-15,0 0-15 0,0 0-18 0,0 0-17 0,0 0-15 16,0 0-7-16,0 0 1 0,8 4 6 16,-4-4 6-16,3 0 3 0,3 1-2 0,0-1-1 15,1 0-5-15,0 1-5 0,1-1-3 0,4 0-5 16,-3 0-3-16,5 0-2 0,-1 0 1 16,1 0-2-16,3 0 1 0,3-2-1 0,0 1-1 15,3-1-1-15,-4 0-3 0,3 1-4 0,-3-1-5 16,-1 1-5-16,-1 1-3 0,-2 0 2 0,1 0-1 15,-3 0-1-15,0 1 1 0,0 2-3 0,1-1 0 16,-3 0-1-16,2 0 2 0,-3 1 0 16,3-2-2-16,-3 0 3 0,3 0 1 0,0-1 4 15,-3 0 1-15,2 0 4 0,-3 0-2 0,-2 0-1 16,2 0 0-16,0 0-3 0,-6 0 0 0,3 0-2 16,-2-1 4-16,-2 1-5 0,-2 0 1 0,-2 0 0 15,3 0-1-15,-3 0 1 0,-1 0-1 0,0 0 1 16,-1 0 1-16,0 0-1 0,1 0-2 15,-1 1 1-15,0-1-1 0,1 0-1 0,-1 0 1 0,0 0-2 16,0 0 1-16,0 0-2 0,0 0-1 16,0 0-2-16,0 0-2 0,0 0-7 0,0 0-12 15,0-1-38-15,0 0-97 0,0 1-146 0,0 0-171 16,0 0-867-16</inkml:trace>
  <inkml:trace contextRef="#ctx0" brushRef="#br0" timeOffset="171797.87">14423 5773 291 0,'0'0'329'16,"0"0"-137"-16,0 0 5 0,0 0-8 0,0 0-39 15,0 0-21-15,0 0-18 0,0 0-8 16,0 0-5-16,0 0-10 0,0 0-8 0,0 0-11 16,-6-6-7-16,6 6-7 0,0 0-9 0,0 0-8 15,0 0-10-15,0 0-7 0,0 0-3 0,0 0 0 16,0 0-1-16,0 0-2 0,0 0 3 15,0 0-2-15,0 0 0 0,0 0-1 0,0 0 0 16,0 0 0-16,0 1-1 0,0-1-1 0,0 0-1 16,0 2 0-16,0-2-1 0,0 0 0 15,0 0-2-15,0 1 3 0,0-1 1 0,0 1 1 16,0 0-1 0,0 1-1-16,0-2-1 0,0 1-1 0,0-1 1 15,0 0 0-15,0 0 1 0,0 0-3 0,0 0 1 16,0 0-1-16,0 0-1 0,0 0-1 0,0 0 0 15,0 0-2-15,1 0 1 0,-1 0-2 0,0 0 0 16,0 0 0-16,0 0 0 0,0 0 2 16,0 0-1-16,0 0-1 0,0 0-2 0,0 0-4 0,0 0-3 0,0 0-5 15,0 0-8-15,0 0-11 0,0 0-9 0,0 1-10 16,0-1-10-16,0 1-8 0,0-1-11 16,3 1-6-16,-2-1-4 0,3 0 3 0,-2 1 13 15,0-1 11-15,0 0 13 0,0 0 13 0,-2 0 11 16,2 0 11-16,-2 1 12 15,0-1 9-15,0 0 3 0,0 0-1 0,0 0-1 16,-2 0 0-16,1 0 4 0,0 0 8 0,1 0 5 16,0 0 8-16,-2 0 5 0,2 0 4 0,0 0 5 15,0 0 0-15,0 0-2 0,0 0-3 16,0 0-5-16,0 0-8 0,0 0-8 0,0 0-6 16,0 0-5-16,0 0-2 0,0 0-3 0,0 0-2 15,0 0-5-15,-1 0-2 0,1 0-3 0,-1 1-7 16,1 2 1-16,0 0-4 0,-1 0-7 15,0 1-4-15,-2 1-26 0,1 2-81 0,2-3-165 0,-2 0-703 0</inkml:trace>
  <inkml:trace contextRef="#ctx0" brushRef="#br0" timeOffset="172891.92">14204 4818 262 0,'0'0'288'0,"0"0"-98"0,0 0-7 15,0 0-21-15,0 0-19 0,0 0-13 0,0 0-13 16,0 0-13-16,0 0-11 0,0 0-6 16,0 0-15-16,0 0-8 0,0 0-12 0,0 0-8 15,-30-12-9-15,30 12-7 0,-1 0-9 0,0 0-7 16,-1 3-1-16,1 0-1 0,0 2 4 0,1-1 2 16,0 1 2-16,0 0-4 0,0-1 1 0,0 0-1 31,0-1-4-31,0 0 1 0,0-1 1 0,2-1 2 15,1 0 5-15,-1-1 6 0,2 0 4 0,0 0 1 0,0-1 1 16,1-4-7-16,-1-2-5 0,0 1-5 16,1-1 0-16,0 0-2 0,-1-2 3 0,-2 2 0 0,-1-1-1 0,1 0 0 15,-1-1-3-15,-1 2-2 0,0 0 2 0,0 2 1 16,0 1 1-16,-3-1 0 0,1 0 2 16,0 2-2-16,-1-1 0 0,1 3-1 0,-1-1-6 15,1 2 0-15,1 0-7 0,-1 0-4 0,1 0-1 16,0 4 2-16,-1 2-2 0,0 1 3 0,0 0 2 15,0 0 1 1,-1 1 1-16,3 0-1 0,0 0 0 0,-1-1-1 16,1 1 1-16,0-5 0 0,0 2 0 0,0-1-1 15,0 0 1-15,1-2 1 0,-1-1-1 16,2-1 1-16,-1 0 2 0,1 0 3 0,-1 0 3 16,1 0 3-16,-1 0 1 0,1-3-1 0,-2-2-2 15,1 1 0-15,0-2-1 0,1 2-1 16,-2-2 1-16,0 1-4 0,0 1 1 0,0-1 1 0,0 1 1 0,-2 1-2 15,1 1 3-15,0-1-2 0,-1 2-1 0,1-1 1 16,-1 2-1-16,1 0-3 0,1 0 0 16,-2 0 0-16,2 0-3 0,-1 0 0 0,1 0-2 15,0 0-3-15,0 0 1 0,0 0-3 0,0 0-2 16,0 0 0-16,0 0-7 0,0 0-3 16,0 3-8-16,0 1-17 0,0 0-35 0,1 2-78 15,2 0-156-15,-2 0-274 0,0-2-809 0</inkml:trace>
  <inkml:trace contextRef="#ctx0" brushRef="#br0" timeOffset="175813.92">14413 5856 396 0,'0'0'237'0,"0"0"-36"15,0 0 4-15,0 0-14 0,0 0-31 16,0 0-21-16,0 0-14 0,0 0-20 0,0 0-14 16,0 0-14-16,0 0-14 0,0 0-17 0,-3-20-11 15,3 20-13-15,0 0-9 0,0 0-6 16,0 0-4-16,0 0 2 0,0 0 2 0,2 0 5 15,-1 0 6-15,2 2 5 0,-2-1 5 0,1 0 3 16,1 0 1-16,1 0-2 0,-1-1-1 0,0 1-1 16,-1 1-2-16,2-2-3 0,0 1-3 15,0 0-1-15,-1 0-4 0,1 1 1 0,1 0-3 16,0-1 2-16,1 0 0 0,-1 0 0 0,3-1 0 16,0 1 0-16,0-1-1 0,1 1-3 0,-1-1 0 15,2 0-2-15,0 2 0 0,0-2 0 0,3 0 1 16,-3 1 2-16,2-1 0 0,-2 0 0 15,0 0-3-15,1 0 0 0,-1 0-2 0,0 0 1 16,2 0 0-16,0 0-1 0,-2 0 0 0,3 0-2 16,0-1 1-16,0 1-1 0,-1-2-1 0,3 2 1 15,-1 0-1-15,0 0-1 0,4 0 0 0,-4 0-1 16,3 0 0-16,1 0 0 0,-1 0 0 16,1 0 0-16,0 0 0 0,2 0 1 0,1-1-2 0,-4 1 0 15,2-1 0-15,-1 1-1 0,-1 0 0 16,0 0 0-16,0 0 0 0,0 0 1 0,-2 0-2 15,0 0 1-15,0 0 0 0,1 0 0 0,-2 0 0 16,-1 1 0-16,0 0 0 0,-1 1-1 0,1-1-1 16,-1 1 2-16,1-1-1 0,3 2 1 15,1-2 0-15,2-1-2 0,3 0 2 0,4 0 0 16,0 0 0-16,1 0 1 0,3-2 0 0,-2 0-1 16,0 0 2-16,-1 1-2 0,2-2 0 0,-2 1 0 15,0-1 1-15,1-1 0 0,2 1 0 16,-5-1 0-16,1 1-7 0,1 0 4 0,-2 0-1 15,1 1 0-15,0-1 5 0,1 0-3 0,-2 1 2 16,2 0-2-16,-1-1 4 0,-1 1-2 0,1 1-2 16,-1 0 1-16,0 1-2 0,0 0 2 0,0-2 0 15,0 2 0-15,-3 0-1 0,-1-1 0 0,0 1 1 16,0 0 1-16,-2 0-3 0,0 0 2 0,0 0 0 16,-1 0 0-16,1-1 1 0,-2 1-1 0,3 0-1 15,-2-1 1-15,2 1-4 0,0-1 5 0,-1 1-1 16,0 0 0-16,1 0 1 15,-3 0-2-15,2 0 0 0,-1 0 1 0,-2 0 0 0,-1 0-2 16,1 0 4-16,-1 0-2 0,1 0 1 0,-1 0 0 16,1-2-3-16,-2 2 3 0,4-1 0 15,-4-1 0-15,3 0 0 0,-3 1 0 0,3-1-1 16,-4-1 1-16,4 1 0 0,-3-1-1 0,4 2-1 16,-3-2 1-16,1 0-1 0,2 1 0 0,-4 0 4 15,5 0-3-15,-2-1-1 0,-3 2 1 0,1-1 1 31,0 2-1-31,-5-2 0 0,1 2 1 0,0-1-2 16,-1 1 1-16,-1 0 0 0,1 0 0 0,0 0 0 16,-2 0 0-16,-1 0 0 0,1 0-1 0,1 0 2 15,-1 0-1-15,3 0 0 0,-2 0 0 16,0 0-2-16,0 0 2 0,0 0-1 0,-2 0 2 16,2 0-6-16,1 0 5 0,-1 0 0 0,-2 0 0 15,-2 0 2-15,4 0-2 0,-5 0 0 16,1 0 0-16,-3 0 2 0,3 0 0 0,-3 0-2 0,-1 0 0 0,-1 0 0 15,0 0 3-15,0 0 3 0,0 0 4 0,0 0 4 16,0 0 5-16,0 0 3 0,0 0 0 0,0 0-5 16,-1 0-4-16,-3 0-8 0,0 0-1 0,1-2-3 15,-4 0 0-15,0 1-3 0,1-1 0 0,-3 1 4 16,0-2-2-16,-3 2 0 0,1 0 2 16,-5 0-2-16,4 0 1 0,-4-1-1 0,1 1 1 0,-3 0 1 15,3 0-2-15,-4 0 2 0,0-2-1 0,-2 2 0 16,-4 1 0-16,-1-1-1 0,-4 1 0 0,-1 0 0 15,-3 0 2-15,-1 0-2 0,2 0 2 16,-2 0-6-16,0 0 5 0,1 1 0 0,-2 0 0 16,4 1-1-16,2-1 0 0,1-1 1 0,3 1-1 31,-1-1 3-31,-1 0-2 0,1 0 1 0,0 0-2 16,-2 0 2-16,0 0 0 0,-2 0-2 0,0 0 1 15,-1 0-2-15,-5 1 0 0,0 1 1 0,-2 1 0 16,0 0-1-16,-1 1 1 0,2-1 1 0,0 1-1 15,2-1 3-15,1-1-3 0,2 1 1 0,4-1 1 16,0-1 2-16,0-1 1 0,2 1-1 0,0-1 0 16,0 0-1-16,-1 0-1 0,0 0 0 0,0 0 1 15,-1 0-3-15,2 0 1 0,-2 0 0 0,2 0 0 16,1-1 0-16,-3 0 0 0,4 0 0 16,-1 0 1-16,0-1 0 0,2 1 0 0,2 1-1 15,3-1 0-15,-2 1-1 0,0 0 1 0,2 0 0 16,-2 0 0-16,-2 0-1 0,2 2 0 0,-1 1 0 15,-2 0 0-15,3 2 0 0,-2-1 0 0,0-1 0 16,1 0 0-16,-1 0 2 0,1 0-2 0,-2 1 1 16,2-1 0-16,-1 0-1 0,1 0 1 0,1-1 0 0,2 1 1 31,-2-1-1-31,1 0-1 0,2 0 1 0,0-1-1 16,1 2 2-16,0-1-2 0,2 0 1 0,-2 0-1 15,3-1 0-15,-2 2 0 0,1-1 0 0,0 0 0 16,3-1 2-16,0 2-1 0,2-2 0 15,3 0 0-15,-3 0 0 0,5-1 1 0,1 0 3 16,2 0 1-16,2 0 0 0,0 0 0 0,0 0-1 16,0-1-3-16,0 1 0 0,2-1-3 15,3-1-2-15,4 0 1 0,1 0 0 0,3-1 2 16,5 0 0-16,2 0 1 0,2 0-1 0,2-1 0 16,2 1 1-16,0 1-1 0,1-1 1 0,-1 1-2 15,1 1-1-15,2 0 1 0,-1-1-1 0,1 1 2 16,2 0 0-16,1 0-1 0,1-2 1 0,2 1 0 15,2-1 0-15,3 0 0 0,1 0 0 0,4 1-1 16,-2-1 0-16,0 2 0 0,3-1-1 16,-3 0 1-16,0 0 0 0,-2 1-1 0,-4 1 2 15,2-1 0-15,-3 0-1 0,-3-1 0 0,2 1 1 16,-1 1 0-16,-2-1-1 0,1-1-3 0,-1 1 0 16,-1 0 0-16,0 0 0 0,2 1 4 0,-2-3-1 15,0 2 1-15,0-2-2 0,0 2 2 16,-1 1-3-16,1 0 3 0,-1 0-1 0,0 0 1 0,0 0 0 15,-3 0 0-15,1 0-1 0,-1 0 0 0,-2 0 0 16,0 0 0-16,1 0 1 0,-1 0-1 0,1 0 1 16,-1 0-1-16,-2 0 1 0,0 0 0 0,1 0 0 15,-2 0-1-15,-3 0-1 0,2 0 2 0,-4 0 2 16,-1 0-2-16,2 0 0 0,-4 1-1 16,3 1 0-16,-3-1 1 15,2 0 0-15,-2 0 1 0,1-1-2 0,-4 2 1 0,1-2-2 0,2 1 0 0,-4 0 4 31,1 0-3-31,-2 1 1 0,-2-2 2 0,1 1-3 16,-3 0 1-16,1-1-1 0,-2 0-1 0,-2 1 1 16,1-1 2-16,-2 0 0 0,0 0 0 0,-1 0 0 15,0 1 1-15,0-1 1 0,0 0 1 0,0 0-2 16,0 0 4-16,0 0 0 0,-1 0 1 16,0 0-7-16,-4-2 3 0,1 0-3 0,-5-2 0 15,3 3 0-15,0-2 0 0,-3-1 1 0,-1 2 0 16,0-2 1-16,1 2-3 0,-2 0 0 0,1 1-1 15,0-2-1-15,-2 2-8 0,2 0-14 0,-1 1-29 16,-3-1-48-16,0 1-85 0,1 0-170 0,2 0-287 0,3 0-812 16</inkml:trace>
  <inkml:trace contextRef="#ctx0" brushRef="#br0" timeOffset="180061.21">10325 5894 0 0,'0'0'213'0,"0"0"-51"0,0 0-75 15,0 0-26-15,0 0 7 0,0 0 6 0,0 0 5 16,0 0-1-16,0 0-6 0,0 0-1 0,0 0-4 16,0 0-1-16,-20-24 0 0,20 21-5 0,-2 2-4 15,-1-2-7-15,0 2-7 0,1 0-3 16,1 0-4-16,-1 0-5 0,-1-2-2 0,-1 2-3 15,3 0 0-15,-1-1-2 0,-3 0 2 0,3 0 0 16,1 0 0-16,-1 1 2 0,1-1-2 0,-4 1 0 16,4 0-2-16,0 0 3 0,-1 0 0 0,1 0 0 15,-3-1 0-15,3 1-2 16,-1 1 1-16,2-1-1 0,-1-1-1 0,-1 0-2 16,0 1-2-16,-1 0-1 0,2 0 0 0,0-1-2 15,0 1-1-15,1 0-2 0,-1-1 0 16,0 1 0-16,-1-1 0 0,0 1 3 0,0 0-1 15,1 0 3-15,1 0 0 0,-1 0 0 0,1-1 0 16,0 1-1-16,-1 0-2 0,0 0-1 0,0 0-1 0,1-1-2 16,-2 2-1-16,0-1 0 0,1 0-1 0,1 0 0 15,-1 1 1-15,1-2-1 0,0 2-2 16,-1 0 0-16,0-1 1 0,0-1-1 0,0 2 1 0,1 0-1 16,-2-2-2-16,0 2 0 0,1-1 0 0,0 1 0 15,1-1 0-15,-1 0-1 0,0 1 1 16,0-1-2-16,-2-1 1 0,1 1-1 0,0 1 0 15,1 0-1-15,1-2 1 0,-1 1-3 0,1 1 2 16,-1 0-2-16,1-1 1 0,0 1 0 16,0 0 0-16,0-2 0 0,-1 2-1 0,1 0 0 15,0 0 1-15,0 0-1 0,0 0 1 0,-2 0 0 16,2 0 0-16,0 0-1 0,0 0 2 0,-2 0-1 16,2 0 1-16,0 0 0 0,-1 0 0 0,1 0-1 15,0 0 0-15,-1 0 1 0,0 0-1 0,1 0 2 16,0-1-2-16,-1 1 0 0,0 0 0 0,1 0 0 15,-1 0-1-15,-1-1-1 0,0 1 2 0,1 0-2 16,0 0 2-16,1 0-2 0,-1 0 0 0,1 0 0 16,0 0 0-16,0 0 1 0,0 0-1 0,0 0 1 15,-1 0-1-15,1 0 1 0,0 0-1 16,0 0 1-16,-1 0-1 0,1 0 0 0,0 0 1 16,-1 0-1-16,1 0 0 0,-2 0 0 0,2 0 1 15,-2 0 0-15,2 0-1 0,0 0 2 0,-2-1-2 16,2 1 1-16,-1 0 0 0,0 0 1 15,0 0-2-15,0 0 2 0,0 0-1 0,-1 0 0 16,2 0 0-16,-2 0 1 0,1 0-1 0,0 0 0 16,1 0 1-16,-1 0 0 0,0 0 0 15,0 0-2-15,1 0 0 0,-1 0 1 0,-1 0 1 0,0 0 0 16,1 0-1-16,0 0 0 0,0 0 1 16,0 0-2-1,-1 0 1-15,0 0 0 0,-2 0-3 16,3 0 2-16,1 0 1 0,-1 0-2 0,0 0 1 15,-2 0 0-15,1 0 0 0,0 0 1 0,1 0 0 0,-1 0 0 16,-1 0 0-16,1 0 1 0,0 0 1 16,1 0-1-16,0 0 0 0,-1 0 1 0,0 0-2 0,-1 1 2 15,0-1 0-15,3 0 0 0,-2 0 1 16,-1 0 0-16,0 0 1 0,2 0-1 0,0 0 1 16,-1 0 1-16,-1-1-1 0,0-1 1 0,2 1-2 15,-2-2 1-15,-2 1 1 0,2-1 1 0,0 1-1 0,-2-2-2 0,3 1 2 16,-1-2-2-16,-3 1 0 0,4 0 0 0,-2-2-3 15,0 1 0-15,-1 1 1 0,0-2-2 16,2 1 2-16,-3-1 1 0,3 0 3 0,-1 0-1 16,-2-1-1-16,4 0 0 0,-4 0 0 0,4-1-2 15,-3 1 1-15,0 1-1 0,2-2 1 0,-3 1 0 16,1-2 1-16,-1 2-1 0,0 1 1 16,0-2-1-16,-1 0-1 0,0 1 0 0,1-1-2 0,-1 1 2 15,2-1-1-15,-2-1 0 0,-1 1 1 31,4 1 0-31,-4 0-1 0,3 0 0 0,0 0 1 16,-3 0 0-16,3 0 1 0,-2-1 1 0,1 1-1 16,-1-1 1-16,0-1-1 0,1 0-2 0,1-1-1 15,-3 1 2-15,2 0 1 0,-1 1-1 0,-1-1-2 16,1 1 1-16,-1-1 1 0,0 0-1 16,0 0-1-16,2 1 2 0,1 1-2 0,-3 0 1 15,5 0 1-15,-2 0-1 0,0 0-1 0,2 2 1 16,-2-1 1-16,2 0-1 0,-2-1 0 0,0 1 1 15,1 0 1-15,-1-1-2 0,3-1 0 0,-3 0-2 16,2-1 1-16,-1 0 2 0,-1 0-2 16,3 0 1-16,-3 0-1 0,0-2 1 0,1 1 0 15,-1-1-1-15,-1 0 2 0,1 1-2 0,-1-3 2 0,0 2-2 16,-1-1 1-16,3 1 1 0,-3 2-3 0,4-1-1 16,-3 1 0-16,4 1 0 0,-2-1 2 0,1 1 2 15,1 0-3-15,1 0 0 0,0 0 0 16,0-1 1-16,1 1-2 0,0-1 2 0,0 1-1 15,0 0-1-15,0-1 0 0,0 0 1 0,0-1 1 16,0 0 2-16,0 2-3 0,2-1 0 0,-1 0-1 16,1-1 1-16,3-1-2 0,-2-1 2 15,3 1-1-15,-1-2 1 0,4 0 1 0,-2-2 0 16,0 0-1-16,1 1 1 0,1 0 0 0,0 0 0 16,-1 1 1-16,-3 3 0 15,3-1 1-15,-1 0-2 0,-3 2 0 0,4-1 0 16,-2 1 0-16,1-1-2 0,0 0 1 15,-3 2 0-15,3-2-2 0,0 1 2 0,-1 0-1 0,2 0 0 16,1 1 1-16,1-2-1 0,-1 2 1 16,1 0-1-16,2-1 2 0,-1 0-2 15,3-1-1-15,2 1 2 0,-1-2 0 0,1 2-1 0,2-2-1 16,-1 2 2-16,-1 0-3 0,2 1 3 16,-3 1-1-16,2-2 0 0,-1 1 0 0,0 1 1 15,3-2 0-15,0 3-1 0,1-1-1 0,1 0 0 16,-1 0 1-16,2 1 2 0,0-1-2 0,4-1 0 0,-3-1 2 15,5 0-2-15,1-1-2 0,2-2 4 0,1 0 0 16,0 1 0-16,4 1 6 0,-1-1-6 16,-2 4 2-16,0-3 0 0,1 2-1 0,-1 1 0 15,-3 0-2-15,2 1 0 0,-2 0 0 0,0 1 0 16,0 1 0-16,0-1 0 0,0 0 1 16,0 1 0-16,0 0-1 0,-1 2-1 0,-4-2 1 15,2 3-1-15,-4-2 2 0,3 0 0 0,-2 1-1 16,3 1-1-16,-3 0 0 0,3 1 0 0,-2-1 1 15,3 0 0-15,-1 1-1 0,-2-1 2 0,2-1-1 16,-3 1 0-16,2 0 0 0,-1 0 0 0,3-1-1 16,0 1 2-16,-2-1-1 0,3-1-1 15,1 2 2-15,-1-1-1 0,0-1 0 0,-3 1 2 16,4 1-3-16,-1 1 1 0,0-1 0 0,-4-1 0 16,3 2 0-16,-5-1 0 0,2 1 0 15,-2 0-1-15,-1 0 4 0,3 0-2 0,-1 0 0 16,-2 0 0-16,4 0 0 0,-2 0-2 0,4 0 2 15,-3 0 1-15,1 0-4 0,1 0 2 0,-2-1 0 16,1 0 0-16,-1-1 1 0,2 0 0 0,-4 1-1 16,4 1-1-16,-3-1 4 0,1 1-2 0,-1 0 0 15,-2 0 0-15,0-1 1 0,6 1-1 0,-4-1 1 16,3 0-1-16,-1-1 0 0,0 1 0 16,2 0 0-16,0-1 0 0,-2 2-1 0,2-3 1 15,-2 2 1-15,1-1-1 0,-4 1 2 0,2 1-2 16,-2-2-1-16,-2 2 0 0,-2 0 1 15,1 0-1-15,-3 0 4 0,-1 0-2 0,3 0 1 0,-2 0 1 0,2 0-3 16,-1 0 1-16,4 2-5 0,-1-2 3 0,0 1 0 31,1-1 0-31,-1 1-1 0,-2 1 2 0,1 1 0 16,-1-1-1-16,-4 0 0 0,3 1 1 16,-5-1 0-16,4 2-1 0,-4-2 0 0,3 1 0 0,-2 1 1 15,0-1 0-15,1 1-2 0,-2-2 2 16,2 2-2-16,-2-1 3 0,1-2 0 0,0 1-1 15,0 1 0-15,-1-2-2 0,3 1 2 0,-2-1 0 16,2 1 1-16,-2 0-2 0,3-1 2 16,-1 2-1-16,0-3 0 0,0 3 1 0,-2-1-1 15,2-1 0-15,-2 0 0 0,-3 1 0 0,3 1-1 16,-2-1 0-16,-1 0 0 0,0 1 0 0,-2-1 3 16,0 0-2-16,-2 0 0 0,1 0-4 15,-1 0 1-15,-1 2 0 0,0-2 0 0,3 2 3 16,-3-2 0-16,1 0 0 0,2 1 0 0,0-1-1 15,0 0-2-15,-1 0 4 0,0 0-2 16,0 1 1-16,1-2 0 0,-1 1 0 0,1 0 1 0,-5 0-2 0,4 0 1 0,-3 0-1 0,1-1 0 31,0 2 1-31,-1-2 0 0,1 0 0 0,-2 0 0 0,0 1-1 0,2 0 0 0,0-1 0 32,-1 1 0-32,3 0 0 0,-1-1 1 0,-2 2 0 0,4-2 0 15,-4 1 0-15,1 1 1 0,1-1-2 0,-3 0 0 16,4 0 1-16,-4 0 0 0,1 0-1 15,-2-1 0-15,3 1 1 0,-3-1-1 0,0 0 2 16,1 2-1-16,1-3-1 0,0 3 1 0,-1-2 1 16,0 2-1-16,1-1 0 0,0 0 0 15,1 1-1-15,-1-1 0 0,1 0 1 0,0 1 0 0,-2-1-1 16,3 2 0-16,-3-2 0 0,2 2-1 0,-3-2 2 16,0 1-1-16,1 0 0 0,-1 0 0 15,1 0 0-15,0 0 1 0,1 1-1 0,-1-1 1 16,0 1-1-16,-1 0 0 0,2-1 1 0,-3-1 0 15,3 1 1-15,-1 0-1 0,-2 0 1 16,4 1-1-16,-3 1-1 0,1-2 1 0,0 1-1 16,-2-1 1-16,2 1 0 0,0-1 0 0,-1 1 0 15,0 1 0-15,0-1-1 0,0 1 1 0,-2 0 0 16,4 0-1-16,-3 0-1 0,1-1 2 16,2 0-1-16,-2 0 0 0,0 1 3 0,3 0-2 15,-3 0-1-15,1 0 1 0,0 0 0 0,0-1 0 16,0 1 0-16,-1 0 0 0,1 1-1 0,0-1 1 15,-1 2 1-15,-2 1 0 0,2-2-2 0,1 1 2 16,-2 0-1-16,1 0 0 0,0-2 2 0,0 2-2 16,0 0 0-16,0 0 0 0,1 0 1 15,-2 1-1-15,1-1 0 0,0 1 0 0,-2 0 1 16,0 2 1-16,-1 0 0 0,0-1 0 0,1 0 1 16,-1 1-1-16,0 0 2 0,0-1 0 0,0 1-2 15,0-2-1-15,0-1-1 0,1 1-1 0,1 2 2 16,-1-1 0-16,0 0 0 0,1 0 1 15,-1 1 0-15,0 0 0 0,-1-1-1 0,1 0 1 16,-1 1-2-16,0 2 3 0,0 0 1 16,0-1-3-16,-1 1 1 0,-1 0 0 0,-1 0-2 0,0 0 1 15,2 0 0-15,-1 2 0 0,1-3 0 0,-2 0-1 16,0 1 1-16,2-1 0 0,-1-2 0 16,1 2 1-16,-1-3-1 0,1 2 0 0,1-3 0 15,-2 3 2-15,2-2-4 0,-2 0 3 0,1 0 0 16,0 1-4-16,0-2 2 0,-2 1 1 0,2 1-1 15,-1 1-1-15,0 0 1 0,0-1 1 0,-1 0-1 16,0 0 1-16,2 0-1 0,-1 0 1 16,0-1 0-16,-1 0 1 0,1-1-3 0,-1 0 0 15,2 0 2-15,0 1-2 0,-1-2 3 0,1 0-2 0,0 1-2 16,1-1 2-16,-2 1 1 0,2 0-1 0,-1-2-1 16,-1 1 2-16,1 0-2 0,-2 1 1 15,0-1 0-15,1 1 2 0,0 0-2 0,-1-1 2 16,0-2 0-16,0 0-2 0,1 0 2 0,-3 3 1 15,4-3-2-15,-2 2 1 0,-1-1-1 0,1 1 1 16,0-1-1-16,-1 0-1 0,-1 2 0 0,0 0 1 16,1 0-1-16,-1 1 2 0,0 0 0 0,-1 1-1 15,0-1 2-15,-1 2 0 0,0-2 0 0,0-2 0 16,0 1 0-16,-1-1-1 0,2 0 1 16,-1 0 1-16,1-1 0 0,-1 1 0 0,1-1-1 15,1 1 2-15,-2-2 1 0,-1 1 0 0,1 1 0 16,1 1 0-16,-2-1 1 0,-1 1-1 0,1 1 2 31,0-2-2-31,0 0 0 0,0 0-3 0,-1 0 2 16,5 0-1-16,-2-1-1 0,3 0 0 0,-4 1 0 15,4-1 2-15,-3 1 0 0,2-2 1 0,-2 2 1 16,2 0 0-16,-4 0-1 0,3 0 0 16,-3 1 1-16,0-1 0 0,2 1-1 0,0-1-1 0,-2-1 0 15,1 0-1-15,2 1-1 0,-2-1 0 0,3-3 0 16,-4 3-1-16,2-1 0 0,0-1-1 15,-1-1-4-15,2 1-8 0,-2-2-13 0,1 0-33 16,2-1-56-16,-1 0-106 0,2 0-263 0,2 0-998 16</inkml:trace>
  <inkml:trace contextRef="#ctx0" brushRef="#br0" timeOffset="183491.68">14460 5723 171 0,'0'0'367'0,"0"0"-92"0,0 0-57 0,0 0-34 15,0 0-18-15,0 0-23 0,0 0-17 0,0 0-13 16,0 0-13-16,0 0-12 0,0 0-14 16,0 0-10-16,0 3-13 0,0-3-12 0,0 0-9 15,0 0-8-15,0 0-7 0,0 0-5 0,0 0-3 16,0 0-4-16,0 0 0 0,1 0-1 0,1 0 6 15,2 0 7-15,1 0 4 0,1 0 4 0,0 0-2 16,3 0-2-16,-1 0 0 0,0 0-4 16,2 0 0-16,-1 1-2 0,-1 0-3 0,1-1 0 15,2 1-1-15,-1-1 1 0,4 0 1 16,-3 0 0-16,2 0 0 0,3 0 0 0,-3 0 1 0,6 0 0 16,-2-2-3-16,1 0 4 0,1-2-3 15,1 3 1-15,-1-2 0 0,1 1-3 0,-1 1-2 16,0 0 0-16,0-1 1 0,-1 1-3 0,1 1 2 15,-3 0-2-15,0 0-1 0,0 0 1 0,1 0 3 16,-2 0-3-16,-2 0-1 0,2 0 0 0,1 0 0 16,1 0 0-16,-1-1 3 0,0-1 0 0,4-1 0 15,0-1 1-15,0 1-1 0,2-2-1 16,0 1-1-16,0-2-2 0,-1 2 0 0,0-1-1 16,-2 2 0-16,-1-1 1 0,0 2-2 0,2 1 1 15,-3 0 0-15,-2 0-1 0,3 1 0 16,-3-1 0-16,1 1 0 0,1-1 0 0,2-1 0 15,-2 1 0-15,3 0 0 0,1-1 1 0,-1 1-1 16,3-2 0-16,-1 2 0 0,-1-1 0 0,-1 1 2 16,3-1 0-16,-2 1-2 0,-1 0 2 0,0 0-2 15,0 1-2-15,-3-1-2 0,2 1 1 0,-2 0 1 16,2 0 0-16,2 0 3 0,-3 0-1 16,1 0 0-16,1 0-1 0,0 0 2 0,1 0-1 0,-1 1 0 15,0-1 0-15,1 0 0 0,0 1 0 0,-2-1 1 16,2 0 1-16,0 0-2 0,0 0 2 15,1 0-2-15,-3 0 1 0,1 0 0 0,-2-1 0 0,-2 0-1 16,3 0 0-16,-4 1 1 0,0 0-1 0,-1 0 0 31,1 0-1-31,-3 0 1 0,3 0 0 0,-1 0 0 16,-3 0 0-16,4 0 0 0,-1 0 0 0,-1 0 0 16,2 0 0-16,0 0 0 0,0 0 1 0,2-2-2 15,0 1 1-15,0 0 0 0,-2-1 0 0,4 1 0 16,-6-1 0-16,5 1 0 0,-5 0 0 15,4 1-1-15,-5 0 1 0,3 0 1 0,-3 0-2 0,1 0 1 16,-3 0 0-16,1 0 0 0,3 0 0 0,-1 0 1 16,0 0-2-16,1-1 0 0,0 0 2 0,-2-1-2 15,0 2 2-15,2-2-2 0,-1 2 1 0,0-1 1 16,-2 1-1-16,2 0 0 0,-1 0 0 16,0 0 1-16,-1-2-2 0,-1 2 2 0,1 0-1 15,0-1 0-15,-1 1 0 16,-1 0-1-16,-3 0 1 0,2 0-1 0,-1 0 1 15,1 0 2-15,-1 0-2 0,0 0 1 16,1-1-1-16,0 1-1 0,-1 0 1 0,1-1 0 16,2-1 1-16,3 0 0 0,1 0 0 0,-1-1 1 15,2 1-1-15,-1 0-1 0,1 0 1 0,-1 1 0 16,-1 0-2-16,-4-2 2 0,1 2-1 16,-2 1 0-16,-1 0 1 0,-1 0 1 0,-1 0-2 0,-1 0 1 15,-1 0 0-15,2 0-1 0,-2 0 0 0,-2 0 0 16,1 0 0-16,0 0 1 0,-1 0 0 15,1 0-1-15,-1 0-1 0,-1 0 2 0,0 0-1 16,1 0 1-16,-1 0 0 0,0 0 1 0,0 0 3 16,0 0 3-16,0 0 1 0,0 0-1 0,0 0 3 15,0 1-1-15,0-1-4 0,0 0-2 0,0 0-9 0,0 0-24 0,-1 0-43 16,-2 0-74-16,-1 0-165 0,3 0-356 16,-2 0-781-16</inkml:trace>
  <inkml:trace contextRef="#ctx0" brushRef="#br0" timeOffset="185578.7">14490 5641 523 0,'0'0'186'0,"0"0"8"0,0 0-10 16,0 0-26-16,0 0-19 0,0 0-10 0,0 0-13 15,0 0-5-15,0 0-12 0,0 0-9 16,0 0-11-16,0 0-8 0,0 0-10 0,0 0-9 15,-56-24-5-15,55 20-11 0,0 0-2 0,-1-1-3 16,0 1-6-16,1-2 0 0,-3 0-4 0,2-1-2 16,2 1-2-16,-3-2-1 0,1 1 0 15,0-1-2-15,0-1 1 0,0 0 0 0,0 0-2 16,0 0 0-16,-1-3 0 0,0 1-1 0,2-1 2 16,-2-1-3-16,-1 0 2 0,1 1-2 15,-1 0 2-15,0-1-2 0,-1 0 0 0,0 0 1 0,0 2-1 16,-1 0 0-16,2-1-2 0,-1 2-1 15,2 0-2-15,0 0 0 0,-3 2 0 0,4-3 0 16,0 1-1-16,-3 0 1 0,2-1 1 0,1 1-1 16,-1 1 1-16,1-1-1 0,0 0-1 0,0 0 0 15,1-1-1-15,0 1-1 0,-1 0 0 16,2-1-1-16,-1 0 1 0,1 1 0 0,-1-1-2 16,1 1 2-16,0 1 1 0,0 0-1 0,0-1 0 15,0 1-1-15,0-1 0 0,0 1 0 0,0-1 1 16,1 1 0-16,0-1 0 0,2-1-1 15,-1 1-1-15,1 0 0 0,-2-2 0 0,3 0 2 16,-2 0-1 0,1-1-1-16,3 1-2 0,-3-1 2 0,3 0-1 15,-2 1 3-15,0 0 2 0,-1 1 2 0,-1 2 1 16,0-1 1-16,-1 1 0 0,-1 0 0 16,0 0-2-16,1 1-1 0,-1-2-3 0,3 1-1 15,-2 0-1-15,1 0-1 0,-1 0 0 0,1 2 1 16,0-1 0-16,1 0 0 0,-1-1 0 0,1 1-1 15,1-1 1-15,-1 0-2 0,1 0 1 0,2-1 0 16,-2 0 0-16,2 0-1 0,0-1 1 0,2 3-1 16,2-3 1-16,-2 2 0 0,1-2-1 15,2 3 2-15,-1-3-1 0,2 2 0 0,0-2 1 16,1 1-2-16,2-1 1 0,2 0 0 0,2-1-2 16,1-1 2-16,1 1-1 0,1-2 1 15,2-1-1-15,-3 3 1 0,3-1-2 0,-1 1 1 16,1 1 0-16,-3 0-1 0,3 3 1 0,-1-3-1 0,1 2 2 15,1 0 0-15,-1 0 0 0,2 1-4 16,0 1 0-16,0-1 1 0,0-2-1 0,3 2 4 16,-3 0 2-16,1 1-2 0,1-1-1 0,-1 2 0 15,-1 0-1-15,2 0 0 0,-4 1 1 0,3 1-1 16,-1-1 2-16,3 1-2 0,-1 0 1 0,2 1 0 16,1-2-1-16,2 1 0 0,0 1 2 0,1-1 0 15,0 1-3-15,2 1 2 0,-2-2 0 16,1 2 0-16,0-2 1 0,3 1-2 0,-4 0 0 15,5 0-1-15,0 1 4 0,-2 0-2 0,2-1 0 16,-1 2-1-16,1 0 1 0,-2 0-2 0,0 1 1 16,2-1 2-16,-4 1-2 0,0 0 0 15,0 0 2-15,0 0-2 0,-2 0 1 0,4 0 1 0,-3 0-2 16,4 0 0-16,-4 0-2 0,1 0 0 0,-1 0 1 16,-1 0 0-16,0 2 4 0,1 0-2 15,-4 1 0-15,-1-1 1 0,-2 0 0 0,1 2-1 16,0-2 0-16,-3 2 0 0,2-1 0 15,-4-1 1-15,4 2-2 0,-5-1 1 0,1 0 0 16,-1 1 0-16,0-1 1 0,1 0-1 0,-2 0 0 16,0 1 1-16,0-3 0 0,1 2-1 0,-2 1 0 15,1-2 1-15,0 0-1 0,-2 0 2 0,1 0-3 16,-2 0 3-16,0 1-2 0,-5 0-1 16,-1-1 2-16,-1 1-2 0,0-1 2 0,-2 0 0 15,1 0 0-15,0 0-1 0,-1 2 0 0,1-1 2 16,0 1-1-16,2-1 0 0,-2 1-1 0,1-1 1 15,1 0-1-15,-2 0 1 0,3 0-2 0,-2-1 0 16,0 1 0-16,0-1 0 0,-2 2 2 0,0-2 0 16,-3 1-1-16,1-1 0 0,0 0 1 0,-3 1-1 15,0-1 2-15,1 0 0 0,0 0-2 0,-1 0 1 16,-1 1-1-16,3-1 0 0,-3 0 1 0,-1 1-1 16,3 0-1-16,-2 0 2 0,4 0 0 0,-4 2-1 15,2-2 0-15,0 2 1 0,2 0 0 0,-4-1 2 16,3 1-2-16,-1-2 0 0,-1 1 0 0,0 1 0 15,-2 0 0-15,2 0 2 0,0 0 0 16,-3 0-2-16,2 1 1 0,2-1 1 0,-3 1 0 16,-1 0-2-16,1 1 2 0,3-2-2 0,-3 3 0 15,0-1 2-15,1 1-1 0,1-2-2 0,-2 1 2 16,0 0 0-16,4 1-1 0,-4-1 2 16,-1 0-1-16,3 0 1 0,-2-1 1 0,0 1 0 15,-1-2 2-15,-1 2-2 0,1 1 0 0,-1-2 1 16,0 1 0-16,0 0 0 0,0 1 1 0,0 1-2 15,0 0-1-15,0 1 1 0,0 0 0 16,0 0-1-16,0 1 0 0,0-1 0 0,0-1-1 16,0 2 3-16,0-2-1 0,-1 0 1 0,-1 0 1 15,-3 2 0-15,3-2 1 0,-1 0 0 0,-3 0 0 16,3 0-2-16,-1 2-2 0,0-1 0 16,2 1 0-16,-2-1 1 0,1 0-1 0,1-1-1 15,0 1 0-15,-4 1 1 0,3-3 0 16,2 2-1-16,-3-1 0 0,0 1-1 0,3-1 1 0,-2 0 1 31,-1 1 0-31,2 0 1 0,-1-1 0 0,0 2-1 16,-1-1-1-16,3-1-2 0,-1 2 1 0,-1-3 0 15,0 2 0-15,1-1 0 0,1 0 1 0,-1 1 1 16,-2-1-2-16,2 0 2 0,0 2 0 16,0-3 0-16,-4 2 0 0,4-1-2 0,-1 1 2 15,-2 0-1-15,2 1 1 0,-3 0 4 0,3 0-4 16,-1-1 1-16,-2 1 0 0,4-3-2 0,-1 2-1 15,-1-2 0-15,3 0 0 0,-1 0 2 0,-1 0 0 16,0-1-1-16,1 1 1 0,0-1-3 16,-1 0 2-16,-1 0 1 0,2 0 0 0,1 0 1 15,-1-1-1-15,-3 1 1 0,3-2-1 0,-2 2 2 16,0-1 0-16,2 1-1 0,-3-1-1 16,0 0 1-16,2 0 0 0,-2 1-2 0,2-1 1 15,-1-1 1-15,0 2-2 0,1-1 1 0,-2 1 0 16,1-1-2-16,3 0 1 0,-3 0-1 0,0-1 0 15,2 2 1-15,-4-2 0 0,4 2-3 16,-3-1-3-16,-1 1-10 0,1 0-29 0,1 1-55 16,2 0-76-16,0 1-146 0,-2-5-332 0,4-1-822 0</inkml:trace>
  <inkml:trace contextRef="#ctx0" brushRef="#br0" timeOffset="196248.4">17622 4480 220 0,'0'0'265'0,"0"0"-60"16,0 0-2-16,0 0-9 0,0 0-16 0,0 0-14 15,0 0-16-15,0 0-14 0,0 0-9 0,0 0-16 16,0 0-12-16,0 0-12 0,-15 0-11 0,15 0-12 15,0 0-8-15,0 0-10 0,0 0-10 16,0 0-4-16,0 0-5 0,0 0-5 0,0 0-4 16,0 0-4-16,0 0 0 0,0 0-3 0,0 0 2 15,0 0 2-15,2 0 5 0,1 0 1 0,-1-1 3 16,4-1-3-16,-2-1 0 0,4 0-2 16,-1 0 0-16,1-1 0 0,0 0-1 0,5 0 0 0,0 0 0 15,0-3-2-15,1 0-3 0,1 1-1 0,0-1 1 16,2 0-2-16,0 0-1 0,0 1 2 15,-1-1 0-15,3 0-1 0,-2 1 2 0,-1 1-3 16,3-1-1-16,-2 0 2 0,1 0-1 0,-1 0 1 16,3 0-3-1,0 1 2-15,-2-1 0 0,-1 2 0 0,-1-2-1 0,2 1-1 16,-2 0 0-16,0 0-1 0,0 2 2 16,-1-1-1-16,1 0 1 0,-1 0-1 0,1 0-1 0,-2 1 0 15,0 1-2-15,0-2-1 0,-2 2 0 16,1-2-1-16,-3 1 1 0,-1 1 1 0,0 0 0 15,-1 0-3-15,-4 1 2 0,2-1 0 0,-4 1-1 16,0 0 0-16,2-1 0 0,-3 2-1 16,-1-1 0-16,1 1 0 0,-1 0-7 0,0-1-5 15,0 1-19-15,0-1-25 0,0 1-31 0,0-1-40 16,0 0-43-16,0-1-51 0,0 1-46 0,0 0-68 16,0 0-101-16,0 0-811 0</inkml:trace>
  <inkml:trace contextRef="#ctx0" brushRef="#br0" timeOffset="196790.61">18055 4127 1074 0,'0'0'293'0,"0"0"-47"0,0 0-25 0,0 0-38 0,0 0-58 16,0 0-39-16,0 0-23 0,0 0-19 15,0 0-12-15,0 0-11 0,0 0-10 0,0 0-5 16,0 0-2-16,0 0 1 0,2 0 6 0,7 4 7 15,2-1 3-15,2 2 2 0,3-1 1 16,0 1-3-16,2 0-1 0,1-1 0 0,0 1-1 16,2 1 0-16,0-1 0 0,-2-1-3 0,-3 0 1 15,1 1-4-15,0 1 0 0,-3-3 0 0,-2 2 0 16,2-2-1-16,-2 1-2 0,-2 0 0 0,0-1-7 16,-1 0 5-16,-2-1-1 0,1 1-1 0,1-1 5 15,0 1-6-15,-1-2 1 0,-2 0-1 0,2 1 0 16,0-1 0-16,-5 1-2 0,3-1-1 0,-3 1 0 15,-2 1 2-15,2-1 3 0,0 2 6 0,-3-1 4 16,0 3 7-16,0 0 4 0,0 2 1 0,-3 3-1 16,-3 0-1-16,-4 3-3 0,-6 0-2 15,2 5-3-15,-7 2-7 0,-2 2-1 0,-5 1-2 0,-3 1-2 32,-1 2-2-32,-3-1-1 0,3-1-2 0,1-2-1 15,3-3-4-15,7-1-7 0,1-6-18 16,7-1-32-16,2-4-44 0,3-2-66 0,4-3-107 15,0-2-185-15,4-1-895 0</inkml:trace>
  <inkml:trace contextRef="#ctx0" brushRef="#br0" timeOffset="199726.78">18984 4374 1037 0,'0'0'341'0,"0"0"-86"0,0 0-39 0,0 0-31 16,0 0-56-16,0 0-27 0,0 0-13 0,0 0-13 15,0 0-13-15,0 0-12 0,0 0-9 16,0 0-5-16,0 0-1 0,0 0 0 0,-4-43 0 16,6 34 0-16,1-2-2 0,2 2-2 0,-2-3-4 15,0 2-3-15,3-2-2 0,-3 0-3 0,4 1-4 16,-2 0-2-16,2 2-1 0,-1-2-2 0,-2 4 2 16,3-1-2-16,-3 1 1 0,2 1-1 0,-1 1-3 15,0 2 0-15,-1 1-3 0,-2 1-1 0,4 1-1 16,-2 0-1-16,3 0 1 0,0 2 2 0,-3 1 1 15,4 3 4-15,1 1 0 0,-3 2 1 0,2 0-1 16,2 2-1-16,1 1-1 0,-2 0-1 0,1 5 1 31,1 0 0-31,0-1-1 0,0 2 1 0,-1 0-1 16,-1 0 0-16,0 0-2 0,2-2 4 0,-3 0-3 0,0-2-1 16,-1 2 0-16,1-2-3 0,0-1 1 0,-1-1-1 15,-2 0 1-15,5-2-2 0,-2-1 0 0,0 1 0 16,-3-1 0-16,3-1 0 0,-5 0 0 0,3-2 2 15,-4 1-1-15,0-3 1 0,3 1-4 0,-3-2-1 16,-1 0-5-16,1-2-11 0,2-1-25 0,-4 0-33 16,1 0-35-16,-1 0-36 0,0 0-44 15,0-5-80-15,0-2-135 0,0-1-175 0,0 2-803 0</inkml:trace>
  <inkml:trace contextRef="#ctx0" brushRef="#br0" timeOffset="200065.42">19387 4156 1425 0,'0'0'299'0,"0"0"-85"0,0 0-37 16,0 0-49-16,0 0-26 0,0 0-7 0,0 0 0 15,0 0-2-15,0 0-2 0,0 0-8 16,0 0-10-16,0 0-16 0,0 0-17 0,0 0-11 15,-17 12-8-15,8-2-3 0,-2 4 0 0,0 3-2 16,-3 4 2-16,-3 2-1 0,-2 3-1 0,1 0 0 0,0 1-2 16,0 1 1-16,-1-1-2 0,0-1 1 0,4-1-1 15,-2-1-2-15,1-2 0 0,2 0 2 0,2-1-3 16,0-1 0-16,-1-4-2 0,3 0-3 16,3-3 0-16,-2-1 0 0,2-3-2 0,-1 1 0 0,4-4-1 15,-1-3 0-15,3 1-1 0,1-2 3 16,1-1-4-16,-2-1-2 0,2 0 0 0,0 0-2 15,0 0-12-15,0 0-22 0,0 0-27 16,0-2-43-16,0 0-40 0,2-2-52 0,5-2-85 0,2-2-120 16,-4 0-179-16,1 2-813 0</inkml:trace>
  <inkml:trace contextRef="#ctx0" brushRef="#br0" timeOffset="200584.74">19112 4800 1019 0,'0'0'386'15,"0"0"-104"-15,0 0-43 0,0 0-40 0,0 0-61 16,0 0-35-16,0 0-19 0,0 0-18 15,0 0-16-15,0 0-19 0,0 0-11 0,0 0-8 16,0 0 0-16,0 0 2 0,-4-1 9 0,12-1 9 16,2-3 9-16,0-1 2 0,7-1-1 15,-2-1-4-15,3-2-5 0,2 1-5 0,-1-2-3 16,1 1-2-16,0-1-2 0,-5 2-4 0,4 0 0 16,-4-1-2-16,0 3 2 0,-3 0-3 15,5 0-5-15,-5 0-2 0,4 2-3 0,-2 1 1 0,3-1 1 16,-2 2 0-16,2-2-4 0,-5 0 1 15,0 3-1-15,-2-1-2 0,-1 2-4 0,-2-1-7 0,-4 0-19 16,4 1-40-16,-4 0-50 0,-2 1-78 16,1 0-106-16,1 0-145 0,-3 0-488 0,0 2-68 0</inkml:trace>
  <inkml:trace contextRef="#ctx0" brushRef="#br0" timeOffset="200878.09">19187 4980 1611 0,'0'0'206'0,"0"0"-84"0,0 0-27 15,0 0-34-15,0 0 0 0,0 0 19 16,0 0 15-16,0 0-2 0,0 0-13 0,0 0-9 16,0 0-13-16,0 0-11 0,0 0-6 0,119-56-2 15,-105 48-3-15,5 0-3 0,0 0-4 0,-1 1-7 16,2 0-2-16,-4 0-4 0,4 1-3 0,0 1-1 31,-2 1-1-31,1 0 4 0,0-1 1 0,-4 0-3 16,3 1-3-16,-6 0-5 0,4 2-1 0,-6-1-2 15,0 1 1-15,-4-1-1 0,3 2-2 0,-4 0 0 16,-1-2-4-16,-3 2-7 0,1 0-15 0,1 0-22 16,-3 0-32-16,0-2-59 0,0 1-83 15,-5-2-139-15,2 2-237 0,-2 0-821 0</inkml:trace>
  <inkml:trace contextRef="#ctx0" brushRef="#br0" timeOffset="201068.7">19341 4842 1295 0,'0'0'366'0,"0"0"-135"16,0 0-89-16,0 0-44 0,0 0-16 16,0 0 11-16,0 0 19 0,0 0-7 0,0 0-18 15,0 0-14-15,0 0-15 0,0 0-10 0,0 0-11 16,121-39-10-16,-102 31-8 0,-2 0-8 0,-2 1-4 15,1 0-2-15,-3 0-4 0,-2 1-4 16,-2 2-8-16,1 0-19 0,-2-1-59 0,-1-1-148 16,-1 1-345-16,-1 1-928 0</inkml:trace>
  <inkml:trace contextRef="#ctx0" brushRef="#br0" timeOffset="-159868.43">15915 5413 852 0,'0'0'278'16,"0"0"-42"-16,0 0-15 0,0 0-19 0,0 0-29 16,0 0-30-1,0 0-29-15,0 0-25 0,0 0-20 0,0 0-18 16,0 0-16-16,0 0-12 0,-7 0-10 15,7 0-6-15,0 2-3 0,0-2-3 0,0 0-3 16,0 1-2-16,0-1-2 0,0 0-2 0,0 1 0 16,0 0 0-16,2 1 4 0,-1-1 2 15,3 1 4-15,-2 0 0 0,3 1 1 0,0 0 3 16,3-2 1-16,-1 2 2 0,1-1 3 0,0 0-1 16,3 0 4-16,-1 0 1 0,3 0-1 0,0 0-2 0,-1-1-1 15,1 1-3-15,2-2-3 0,-2 2-1 0,-1-1 0 0,4-1 1 16,-2 1 3-16,3-1 4 0,0 0 0 15,0 0 1-15,1 0-4 0,2 0 0 0,-3-2-3 16,3 0-1-16,1 1 1 0,-2-1-1 0,1 0-1 16,1 1 1-16,-2 0 0 0,2 0 0 0,-1-2 0 15,-2 2-1-15,1-1 0 0,0 0 0 16,1 0 3-16,0-1 1 0,-1 0-2 0,-1 0-1 16,2 0 1-16,-5 0 0 0,1 1-2 0,-3-1 1 15,-2 1-1-15,-1 1 0 0,-4-1 1 0,-1 2-1 16,-3-1 2-16,1 1-1 0,-3 0 8 15,0 0 8-15,0 0 6 0,0 0 4 0,0 0 4 16,0 0-1-16,-1 0-7 0,-3 0-11 0,-2 0-9 16,-3-1-8-16,-2 1-3 0,-3 0 0 0,-3 0-2 0,-2 0 0 15,-6 2 0-15,-1 2 2 0,-1 0 0 0,-3-1 2 16,0 0-2-16,0 0 2 0,1-1 1 16,1-1 2-16,2 0 0 0,0 0-4 0,2 2 2 15,-1-1-2-15,1 1 0 0,2 2 1 0,-1 0 1 16,0 0 0-16,-1 2-1 0,-2 0 2 15,1 0-2-15,-5 2 1 0,2 0 0 0,3-3 1 16,-1 1 0-16,3-1 0 0,3-3 1 0,2 1 2 16,5-1-1-16,2-3 1 0,2 0 1 0,5 0 4 15,-1 0-2-15,4 0 0 0,1 0-2 0,0 0-1 16,0 0-2-16,0 0-3 0,0 0-4 16,0 0-4-16,0 0-3 0,2 0-1 0,2 0 2 31,2 0 2-31,2 0 3 0,4 0 2 0,2 1 2 0,2 2-1 15,3-1 2-15,1-1 1 0,2 1 0 16,5 1 0-16,1-3 0 0,2 0 1 0,3 0-1 16,-1 0 2-16,0 0-2 0,1 0 0 0,0-1 2 15,1-3-2-15,-2 1 0 0,0-1 0 0,2 1 0 16,0-1-2-16,-3 1 3 0,0-1-2 0,-2 1 1 16,-2-1 0-16,-1 2 0 0,-4 0 2 0,1-1-3 15,-3 2 2-15,-4-2-1 0,0 1 0 0,-3 0 1 16,-2-1-1-16,-3 0 2 0,-5 2-1 0,-1 1 2 15,0 0 5-15,-2 0 4 0,0 0 4 0,0 0 7 16,0-2 5-16,0 2-3 0,-2-2-5 16,-1 0-6-16,-5-3-8 0,-3 2-6 0,0-2 0 15,-8 0-3-15,0 2-1 0,-4 0 0 0,-2 0 0 16,-1 1 1-16,-2-1 1 0,2 1 0 0,-1 1-1 16,-1 1-1-16,3-1 0 0,-2 1 2 0,4 0 0 0,0 0 2 15,1 0-2-15,-1 0 0 0,3 1 1 0,0 1-3 16,2 2 2-16,3-1-1 0,-1 2 1 0,2-1 1 15,4 0-2-15,-1 1 1 0,2-3 1 0,4 0-1 16,1-1 1-16,1 1-1 0,3-2 0 0,0 1-4 16,0-1-4-16,0 0-6 0,0 0-7 0,0 0-6 15,0 0-1-15,4 2 5 0,2 2 9 16,-1 1 8-16,3 1 5 0,5-2 3 0,1 2 1 16,1 0-1-16,2 0 3 0,4-1-2 15,-2 0 0-15,4-2 1 0,4-1 1 0,-3 0-1 16,5-1 1-16,-1-1 1 0,-1 0-1 0,-2 0-1 15,1 0 0-15,-1 0 0 0,-3 0-3 0,-2 0 2 16,1 0-1-16,-1 0 0 0,-2 0 0 0,-5 0 1 16,0 0 0-16,-5 0-1 0,0 0 2 15,-3 0-2-15,-1 0 2 0,-3 0 3 0,-1 0 6 32,0 0 7-32,0 0 7 0,0-1 6 0,0 0-5 0,-6-1-7 15,-2-1-10-15,-3-1-7 0,-4 0-3 16,-2-2 0-16,-6 2 0 0,1-1 0 0,-4-1 0 15,1 2-1-15,-1-4 1 0,1 0 0 0,1 1 0 16,2 1 0-16,0 0 0 0,5 3 0 0,1 1-1 16,2-1-1-16,3 3-1 0,2 0-2 0,3 0-1 15,0 0-2-15,1 2-4 0,3 0 0 0,-1 1-1 16,0-1 0-16,1 1 1 0,2 0 0 0,0 0-1 16,0-1-3-16,0 1 1 0,0 2 3 0,4 0 2 15,1 2 5-15,3-1 2 0,1-2 3 0,3 0 1 16,1 1 2-16,2-3 1 0,2 1-2 15,1-2 2-15,1 0 0 0,-1-1 1 0,1 0-2 16,-1 0 1-16,0 0-1 0,2 0 0 0,0-1 1 0,-3-2-2 16,0 1 0-16,0 1 0 0,-2-1 0 15,-3 0 0-15,2 1 1 0,-4 1-1 0,-2-1-1 0,0 0 1 32,-3 1-1-32,0 0 1 0,-2 0 1 0,-2 0 0 15,0 0 3-15,-1 0 6 0,0 0 5 0,0 0 5 0,0 0 5 0,0-1-1 0,0 1-4 0,-4-1-6 16,-1-1-6-16,0 1-5 0,-3-2-2 0,-1 2-2 15,-1-3-1-15,-4 0 2 0,-1-1-2 32,-1 2 4-32,1 1-4 0,-4-2 1 0,5 2 0 15,-4 1 0-15,4-2 0 0,-2 2 0 0,4 1-1 16,0 0 0-16,0 0 2 0,3 0-2 0,1 0 2 16,1 0-1-16,5 0 0 0,-2 0 0 0,3 0-2 15,1 0-2-15,0 0-1 0,0-1-2 16,0 1-2-16,0 0-3 0,0 0-2 0,0 0-2 0,3 0 2 15,0 0 4-15,4 0 6 0,1 0 3 16,1 0 1-16,1 0 0 0,2 0 1 0,1 0 0 16,-2 0 1-16,4-1-1 0,-2-2-1 0,0 1 1 15,1 0 1-15,-1 0 0 0,0 1 1 0,-2-1-2 16,-1 0-1-16,0 1 0 0,-4 1 1 0,0-1-1 0,1 1 1 16,-4 0 1-16,1 0-2 0,-1 0 2 15,-2 0 0-15,1 0 0 0,-1 0-2 0,-1 0 2 16,0 0 1-16,2 0 1 0,-2 0 1 0,0 0 1 15,0 0 0-15,0 0 1 0,1 0 2 0,-1-2-1 16,0 2-1-16,0 0 2 0,0 0-3 0,0 0 2 16,0 0-2-16,0-1-1 0,0 1-1 15,0 0-1-15,0-1 1 0,0 1-4 0,0 0 0 16,0 0-4-16,0-1-4 0,0 1-10 0,0-1-19 16,0 1-34-16,0-1-48 0,0-1-69 15,0 2-127-15,0 0-258 0,0 0-880 0</inkml:trace>
  <inkml:trace contextRef="#ctx0" brushRef="#br0" timeOffset="-105367.31">7614 5070 634 0,'0'0'301'0,"0"0"-38"0,0 0-25 15,0 0-36-15,0 0-29 0,0 0-18 16,0 0-20-16,0 0-15 0,0 0-18 0,0 0-14 16,0 0-13-16,0 0-8 0,-7 5-3 0,3-5-5 15,3 0-4-15,-2 0-7 0,-1 0-8 0,2 0-6 16,-1 0-4-16,-3 1-4 0,3-1-3 0,-4 1-2 16,2-1-2-16,-2 2-2 0,-1-2 0 0,2 0-3 0,-1 2-1 0,-2-2 1 15,-1 1 0-15,1-1-3 0,-1 0 1 16,-2 0-2-16,2 0-1 0,-1 0-1 0,-2 0 2 15,0 0 1 1,-2 0-2-16,2 0 1 0,-4 2-1 0,2 0 1 16,-4 1 6-16,2-1 0 0,-3 1 2 15,1 1-2-15,3 0-1 0,-2-1-2 0,2 1 0 16,0 0-2-16,0-1-3 0,-1 1 1 0,-1-2-2 16,1 0 1-16,-1 1 4 0,1-1 1 0,1-1 0 0,1 0 0 15,0 0-3-15,3-1-1 0,0 0 0 16,0 2-1-16,0-2 1 0,2 0-1 0,-2 1 0 0,2-1 0 15,0 0-1-15,0 0-1 0,1 0 2 0,1 0-2 16,-1 0-1-16,3 0-2 0,-2 0-1 16,3 0-1-16,-1 0 1 0,1 0-1 0,0 0 0 0,1-1-2 15,1 1 1-15,-1 0-3 0,2-2-4 0,1 1-5 16,0 0-16-16,1 0-28 0,0-1-43 16,0 0-54-16,0-1-69 0,2-1-47 0,6-1-74 15,-2 0-162-15,0 1-907 0</inkml:trace>
  <inkml:trace contextRef="#ctx0" brushRef="#br0" timeOffset="-104897.32">7180 4852 1635 0,'0'0'209'0,"0"0"-8"0,0 0-26 16,0 0-29-16,0 0-37 0,0 0-24 0,0 0-17 15,0 0-9-15,0 0-3 0,0 0-9 0,0 0-8 16,0 0-11-16,0 0-8 0,0 0-7 0,-78 3-3 16,65 2-3-16,-1-1-4 0,-1 5-2 15,-3 2 1-15,3-1 0 0,-3 1-1 0,-1 2 1 16,2 0 0-16,-3-1 0 0,3 1 1 0,0-1 0 16,0-1 2-16,3-2-1 0,-1 1 1 0,3-3 1 15,2 1 0-15,0-1 1 0,2-2 2 0,2 0 1 0,-2-1 3 16,4-1 1-16,-3 1 1 0,4 0 2 0,-2-2-3 15,2 1-1 1,0 0-1-16,0-1-5 0,2-1 1 16,-3 2-6-16,2-1 1 0,-1-1-4 0,1 1-1 0,2 1 1 15,-2 0-2-15,2-2 1 0,0 2-1 0,0 0 1 16,0 1-2-16,0 0 2 0,0 2 2 16,2 1-2-16,2-1 1 0,3 4 1 0,-1 0 0 15,2 1 1-15,2 1 1 0,2 0-1 0,0 2 3 16,3-2-3-16,1 1-1 0,2-1-1 0,0 0 2 0,1-2 2 15,2 0-3-15,0 0 5 0,0-3-5 0,0 0 3 16,-2 0 1-16,-1-2-1 0,0-1 1 0,-2 3-8 16,-1-3-13-16,1 1-33 0,-2 0-57 0,1-1-95 15,-5 0-176-15,-4-2-1137 0</inkml:trace>
  <inkml:trace contextRef="#ctx0" brushRef="#br0" timeOffset="-104137.63">4288 4675 1503 0,'0'0'177'0,"0"0"-4"0,0 0-7 16,0 0-7-16,0 0-28 0,0 0-34 0,0 0-22 15,0 0-15-15,0 0-6 0,0 0 3 0,0 0 0 16,0 0 2-16,-71 95-5 0,51-72-7 15,-1 4-9-15,-7 1-9 0,-2 3-7 0,0 1-4 16,-1 3-5-16,0 0-4 0,0 2-1 0,0-2-2 16,2-3-1-16,5-3-4 0,1-4 1 0,5-4-3 15,1-6-2-15,6-5-2 0,6-4-17 0,1-5-46 16,4-1-68-16,0-3-67 0,7-8-52 0,4-5-65 16,0 2-142-16,-1 3-875 0</inkml:trace>
  <inkml:trace contextRef="#ctx0" brushRef="#br0" timeOffset="-103939.32">4346 4648 736 0,'0'0'182'0,"0"0"-7"0,0 0 25 0,0 0-2 15,0 0-26-15,0 0-21 0,0 0-27 0,0 0-13 16,0 0-14-16,0 0-21 0,116 132-2 0,-96-110-5 16,-1-3-10-16,0 0-10 0,-1 0-16 15,-2-4-10-15,3 2-3 0,-2-3-3 0,-2 1-1 16,2-3-2-16,-2 1-2 0,0-3-8 0,-2-1-16 15,-3 0-42-15,-2-3-75 16,-4 1-111-16,0-4-251 0,-3 1-907 0</inkml:trace>
  <inkml:trace contextRef="#ctx0" brushRef="#br0" timeOffset="-103735.08">4206 4991 1401 0,'0'0'579'15,"0"0"-415"-15,0 0-53 0,0 0-43 0,0 0-48 16,0 0-17-16,0 0 4 0,0 0 14 0,0 0 18 16,0 0 8-16,0 0 4 0,0 0-5 0,0 0-4 15,126 62-3-15,-97-61-1 0,2-1-6 16,0 0-6-16,0-1-5 0,-1-2-8 0,-2 1-3 16,-2 1-5-16,-5 1-11 0,-6 0-25 0,-4 1-46 15,-3 5-76-15,-4 2-128 0,-2 0-286 0,-2-3-853 0</inkml:trace>
  <inkml:trace contextRef="#ctx0" brushRef="#br0" timeOffset="-103567.08">4179 5341 1607 0,'0'0'170'0,"0"0"-97"0,0 0-26 16,0 0 12-16,0 0 34 0,0 0 37 0,0 0 13 0,0 0-20 0,0 0-19 15,138-13-18-15,-109 5-21 0,1-2-14 0,0-1-17 16,0 1-10-16,-3 0-8 0,1 2-9 15,-5 2-3-15,-1 1-7 0,-4 0-14 0,-1 2-45 16,-5-1-77-16,-1 0-119 0,-1 2-234 0,-4-1-951 0</inkml:trace>
  <inkml:trace contextRef="#ctx0" brushRef="#br0" timeOffset="-103296.18">4432 5137 2006 0,'0'0'177'0,"0"0"-73"0,0 0-21 15,0 0-19-15,0 0 1 0,0 0 5 0,-40 129-5 16,26-90-13-16,-3 1-14 0,3-3-12 16,-1-1-10-16,3-4-7 0,6-2-4 0,0-5-2 15,0-4-2-15,5-2-2 0,1-5 1 16,0-1 0-16,0-3 0 0,1 0-4 0,4-3 3 16,-3-1 0-16,4-1 1 0,-2 0 0 0,5-3 4 15,-2 1 3-15,-1-2 7 0,3-1 9 0,2 0 7 31,3 0 4-31,1-4 0 0,1-6-4 0,0 1-7 16,3-4-8-16,1-4-9 0,3-1-21 0,2-4-39 16,-1-4-71-16,5-6-144 0,-8 7-376 0,-7 8-854 0</inkml:trace>
  <inkml:trace contextRef="#ctx0" brushRef="#br0" timeOffset="-102962.19">4888 4721 2126 0,'0'0'50'0,"0"0"1"16,0 0 19-16,0 0 14 0,0 0 3 0,0 0-8 15,0 0-13-15,0 0-6 0,122-54-10 0,-102 48-5 16,4 2-4-16,-3 0-10 0,1 3-6 0,-7-1-7 16,2 2-5-16,-6 0-6 0,-5 0-2 15,-1 6-3-15,-4 1 3 0,-1 4 7 0,-1 6 5 16,-9 4 2-16,-3 4-4 0,-5 2-6 0,-3 3-5 15,-1-4-3-15,-1 0-2 0,0-4 1 0,1 1-1 16,2-3 2-16,-1-1 1 0,1-3-1 0,2-2-1 16,4-4 2-16,3-2-2 0,4-4 2 15,3-1-2-15,2-2-2 0,2-1-10 0,0 0-18 16,3 0-5-16,2-2 7 0,5-3 9 0,7-3 17 16,1-2 7-16,3-4-2 0,1-1 0 0,-1 0-1 15,0 0-1-15,-1 1-8 0,-6 3-13 16,0 1-30-16,-5 3-60 0,-5 1-103 0,0 1-198 15,-2 3-991-15</inkml:trace>
  <inkml:trace contextRef="#ctx0" brushRef="#br0" timeOffset="-102784.15">4871 4864 1845 0,'0'0'198'0,"0"0"-12"0,0 0 13 31,-34 118-30-31,22-73-38 0,-5 1-30 0,3-1-25 16,-4 1-21-16,-1-1-17 0,4-2-12 0,-1-3-15 16,3-4-5-16,3-7-5 0,3-4-6 0,6-5-16 15,1-4-40-15,0-2-59 0,8-4-81 0,0-3-119 16,-2-3-196-16,2-3-912 0</inkml:trace>
  <inkml:trace contextRef="#ctx0" brushRef="#br0" timeOffset="-102461.68">4788 5278 966 0,'0'0'292'0,"0"0"-106"16,0 0-4-16,0 0-24 0,0 0-15 0,0 0-15 16,0 0-14-16,0 0-13 0,118-116-12 0,-96 103-10 15,1 2-15-15,2 1-6 0,-3-1-7 0,-1 2-5 16,0 3-6-16,-1-3-6 0,0 3-8 0,0 0 2 16,-1 0-1-16,1 1-2 0,-1 2-2 0,-5 2-11 15,3-1-1-15,-5 2-3 0,-1 0 1 0,-1 3 0 16,-1 3 7-16,-1 0-4 0,-2 1 3 15,3 2 0-15,-2 1 3 0,-3 3 6 0,3 4 0 16,-4 1 4-16,3 4 0 0,-6 2 2 0,0 2 3 16,-4 3-2-16,-2 2-4 0,-4 4-6 15,-3-2-4-15,-2 4-7 0,1 1 0 0,-2 0-3 0,0 0-2 16,1-4 1-16,2-5-2 0,-2-3-1 0,5-3-2 16,4-5 0-16,-3-4-3 0,3-3-3 15,3-5-14-15,1-4-27 0,1-2-35 0,-3-1-58 0,3-8-59 16,-3-2-82-16,-3-8-168 0,1 4-436 0,2 3-309 0</inkml:trace>
  <inkml:trace contextRef="#ctx0" brushRef="#br0" timeOffset="-102133.63">4910 5315 853 0,'0'0'603'0,"0"0"-381"0,0 0-81 16,0 0-40-16,0 0-31 0,0 0 2 0,0 0 6 16,0 0-7-16,-45 117-15 0,38-92-18 15,4 0-15-15,-2-3-11 0,4-3-10 0,1-4-3 16,0-3-4-16,0-3-12 0,4-2-20 0,1-2-39 31,1-4-49-31,-1-1-42 0,4-1-32 0,-1-6-19 16,-2-3 12-16,0-1 24 0,1-3 49 0,-3 1 63 15,2-1 52-15,-2 0 50 0,1-4 31 0,-1 2 26 0,3 3 21 16,-1 0 12-16,2 3 4 0,0-1-3 0,1 2-5 16,1 2-10-16,0 0-9 0,1 1-8 0,1 2-8 15,-1 2-3-15,1 1-6 0,0 1-5 16,0 0-7-16,-1 1-4 0,-5 4-1 0,1 3 6 15,-4 2 7-15,2 2 7 0,-5 4 7 0,0 2 0 16,-3 2-3-16,-4 4-12 0,-3-2-18 0,-2-1-15 16,-2-2-14-16,2-5-9 0,3-1-5 0,2-5-2 15,3-2-3-15,2-5-7 0,1-1-31 16,1 0-53-16,0-7-75 0,1-3-82 0,3-8-124 0,3 5-242 16,-5 1-810-16</inkml:trace>
  <inkml:trace contextRef="#ctx0" brushRef="#br0" timeOffset="-101845.39">5303 5093 1186 0,'0'0'178'0,"0"0"15"0,0 0 23 15,0 0-22-15,0 0-35 0,120-37-31 0,-89 29-30 16,2-1-29-16,5 1-4 0,-4 0-3 0,3 1-11 31,-3 1-8-31,3 0-8 0,-3 2-5 0,-1 2-4 16,-5 1-4-16,-1 1-3 0,-6 0 2 0,-3 2 1 15,-4 6 5-15,-3-1 4 0,0 3 1 0,-3 0 2 16,-3 3 5-16,0 1 0 0,-3 2-2 0,0 1-2 16,-2 2-5-16,0-1-2 0,0 3-3 15,-5 1-5-15,-2 1-2 0,-2 1-2 0,-2-1-2 16,0 0-2-16,-2 0-3 0,-3-1-5 16,2-3-1-16,0-1-2 0,0-3-5 0,0-4-11 15,2-4-19-15,1-2-32 0,4-5-46 0,0 0-59 16,0-10-84-16,3-4-154 0,1 1-298 0,0 2-732 0</inkml:trace>
  <inkml:trace contextRef="#ctx0" brushRef="#br0" timeOffset="-101672.36">5714 4592 1781 0,'0'0'110'0,"0"0"-19"0,0 0 43 0,0 0 41 15,0 0 6-15,-29 148-19 0,12-93-24 0,-3 6-27 16,-7 3-20-16,2 2-23 0,-3 1-23 15,2-3-15-15,2-3-14 0,5-4-10 0,6-6-7 16,3-3-8-16,5-4-30 0,3-2-58 0,2-5-84 16,7-2-149-16,-2-12-326 0,0-10-842 0</inkml:trace>
  <inkml:trace contextRef="#ctx0" brushRef="#br0" timeOffset="-101276.33">4165 5938 1947 0,'0'0'84'16,"0"0"-31"-16,0 0-33 0,0 0 12 0,0 0 17 15,0 0 16-15,0 0 15 0,0 0-1 0,0 0-1 16,134 50-1-16,-92-43-5 0,8-3-7 0,8 0-9 16,5-2-7-16,9-2-8 0,11 0-6 15,6 0-7-15,10-6-4 0,5-2-1 0,8 0-3 16,1-3-6-16,4 1-5 0,-6-2-7 0,-6 1-2 15,-9-1-1-15,-8-1 2 0,-11 1-2 16,-12 1 1-16,-10 1 0 0,-10 1-1 0,-10 5-1 16,-9 1 0-16,-7 1-2 0,-8 2-4 0,-5 0-13 15,-3 0-31-15,-2 0-57 0,-1 0-122 0,0 0-426 16,-1 0-856-16</inkml:trace>
  <inkml:trace contextRef="#ctx0" brushRef="#br0" timeOffset="-97339.41">4421 2527 981 0,'0'0'930'0,"0"0"-799"0,0 0-27 15,0 0-6-15,0 0-37 0,0 0-34 0,0 0-21 16,0 0-4-16,0 0 1 0,0 0 12 0,0 0 18 15,0 0 12-15,0 71 14 0,2-52 3 16,2 4 2-16,-2-1-1 0,-2 3-6 0,0-2-4 31,0 2-8-31,0 0-9 0,0-1-8 0,-1-1-3 16,-2 0-5-16,-1 0-2 0,2-2-6 0,-4-2-3 16,4-3-1-16,1-3-5 0,1-2-7 0,0-1-20 0,0-4-44 15,1-3-59-15,7 0-62 0,-2-3-66 0,5-4-72 16,-5-2-149-16,2 0-873 0</inkml:trace>
  <inkml:trace contextRef="#ctx0" brushRef="#br0" timeOffset="-97153.92">4552 2708 1343 0,'0'0'367'16,"0"0"-195"-16,0 0-36 0,0 0-29 16,0 0-32-16,0 0-29 0,0 0-10 0,0 0-14 15,0 0-12-15,0 0 0 0,0 0 11 0,0 0 16 16,0 0 10-16,0 0 4 0,41 11-13 0,-30-9-13 15,-1 0-5-15,1 0-3 0,0-2-2 0,1 0 1 16,0 2 0-16,-1-2-3 0,-2 1-2 16,1-1-6-16,2 0-11 0,-1 0-25 0,2-3-59 15,2-3-78-15,0-1-107 0,-5 0-162 16,-1 2-866-16</inkml:trace>
  <inkml:trace contextRef="#ctx0" brushRef="#br0" timeOffset="-96621.68">4866 2545 1656 0,'0'0'249'0,"0"0"-80"16,0 0-51-16,0 0-53 0,0 0-31 16,0 0-7-16,0 0 14 0,0 0 21 0,0 0 19 15,0 0 5-15,0 0-7 0,-11 133-15 0,6-104-14 16,3-1-11-16,2-3-10 0,0-2-9 0,0-3-7 16,0-1-6-16,0-3-4 0,6-3-2 15,-2-2 3-15,2-3 1 0,-1-1-2 0,4-3 2 0,-2-3 5 0,0-1 2 16,3-1 11-16,3-9 6 0,0-3 2 0,4-6 2 15,-3-4-7-15,3-3-5 0,-4-2-3 16,-3 1-2-16,0 0-2 0,-3 4-2 0,-3 1 0 16,-2 3-4-16,2 1 1 0,-3 1 0 0,-1 6 2 15,1 1 0-15,-1 3 2 0,0 4 0 0,0 2-2 32,0 0-4-32,0 1-3 0,0 0-7 0,0 0-7 15,0 0-11-15,0 1-14 0,0 4 1 0,0 5 6 16,0 5 11-16,0 5 14 0,0 1 2 0,2 1 1 15,0 1-1-15,3-2 2 0,-2-2-2 16,3-1 0-16,-2-1-2 0,4-2-1 0,-1-2 4 0,0-3 1 16,2 0-2-16,0-4 2 0,0 0-1 15,-1-3 2-15,-2-1 1 0,2 0 3 0,1-2 4 16,-3 0 7-16,0-4 6 0,3-2 4 0,1-3-1 16,0-4-2-16,0-1-7 0,1-5-4 0,-2-1 0 15,0 0-2-15,0-2 5 0,-4-1-1 16,2-2-1-16,-3 2-1 0,1-2-2 0,-3 1-4 15,-1 4-1-15,-1 0 3 0,0 4-2 0,0 1 3 16,0 3-3-16,0 2-1 0,0 2 1 16,-2 1-1-16,0 3 1 0,0 0-3 0,-1 1 0 15,2 0-4-15,0 1-6 0,-1 0-10 0,-3 0-29 16,4 1-39-16,-2-1-59 0,1 2-92 0,-4 0-190 16,5 0-452-16,0 0-648 0</inkml:trace>
  <inkml:trace contextRef="#ctx0" brushRef="#br0" timeOffset="-96342.31">5477 2440 1359 0,'0'0'270'0,"0"0"-252"0,0 0 2 0,0 0 35 16,0 0 36-16,0 0 32 0,0 0-4 0,0 0-23 15,0 0-13-15,0 0-4 0,0 0 1 0,0 0-5 16,0 0-11-16,0 0-10 0,89 99-3 16,-83-87 4-16,0 1 7 15,-2 1 6-15,2 2-7 0,-4 0-10 0,-2 2-5 0,0 0-7 0,0 2-1 0,0 1 0 16,-8 2-6 0,-2 2-10-16,-2 0-8 0,-2 4-10 0,-3-1-14 15,-4 1-24-15,0-1-37 0,-1-3-50 16,-3-1-67-16,0-2-124 0,5-6-328 0,7-7-838 0</inkml:trace>
  <inkml:trace contextRef="#ctx0" brushRef="#br0" timeOffset="-95946.85">4403 2382 1003 0,'0'0'417'0,"0"0"-116"15,0 0-50-15,0 0-46 0,0 0-55 0,0 0-39 16,0 0-28-16,0 0-16 0,0 0-8 0,0 0-6 15,0 0-3-15,0 0-6 0,0 0-5 16,0 0-13-16,-97 22-8 0,87-9-7 0,-1 1-5 16,0 3-1-16,1 5-1 0,-4 2 1 0,3 3-1 15,0 3 0-15,0-3 1 0,1 3 2 0,0 0 1 16,2-1 0-16,3-1-3 0,-2 2-1 16,4 0-2-16,-4-1 2 0,6 0 0 0,0-1-4 15,1-3 0-15,0-2 0 0,2-2 0 0,6 0 2 16,0-1-2-16,1 0-1 0,3-2-2 0,0-1-6 15,0-2-14-15,5 0-38 0,-3-1-65 16,5-1-115-16,-8-5-246 0,-1-2-990 0</inkml:trace>
  <inkml:trace contextRef="#ctx0" brushRef="#br0" timeOffset="-95155.54">6026 2346 1613 0,'0'0'308'0,"0"0"-85"0,0 0-48 0,0 0-46 16,0 0-28-16,0 0-21 0,0 0-20 0,0 0-15 0,0 0-15 16,0 0-11-16,0 0-12 0,0 0-7 0,0 0 0 15,10 6 0-15,-2-6 5 0,5 0 5 0,3 0 5 16,4-1 3 0,2-2 3-16,1-1-1 0,5-1 1 0,0 0-5 0,0 1 0 15,0-1 0-15,-1 1-5 0,-3 2-1 16,-5 1-3-16,1 0-4 0,-2 1-2 0,-6 0 1 15,-2 0 1-15,-2 1-2 0,-4 4-2 0,0-1-1 16,-2 4 2-16,-2 3-5 0,0 3-5 16,-8 4-17-16,-4 0-33 0,-4 3-46 0,-2 0-53 15,-2 1-87-15,-1-2-138 0,5-4-166 0,5-4-749 0</inkml:trace>
  <inkml:trace contextRef="#ctx0" brushRef="#br0" timeOffset="-95024.63">6088 2627 669 0,'0'0'411'0,"0"0"-113"16,0 0-108-16,0 0-106 0,0 0-55 0,0 0 6 0,0 0 29 15,0 0 43-15,0 0 16 0,0 0-7 16,0 0-15-16,0 0-15 0,124-46-16 0,-100 38-21 16,-4-2-18-16,-2 2-13 0,-2 1-6 0,-2 2-5 15,-2 0-3-15,-1 0-16 0,-4 2-50 16,0-1-111-16,-3 2-195 0,-1-1-1049 0</inkml:trace>
  <inkml:trace contextRef="#ctx0" brushRef="#br0" timeOffset="-94836.93">6121 2446 1324 0,'0'0'638'0,"0"0"-500"0,0 0-20 0,0 0-8 16,0 0-14-16,-68 121-4 0,51-85-5 0,1 4-13 16,-1-1-11-16,-1 0-15 0,2 0-11 15,1-1-12-15,3-5-12 0,1 0-8 0,1-3-3 16,3-4-6-16,4-3-23 0,0-2-58 0,3-3-87 15,0-2-156-15,0-5-284 0,3-6-825 0</inkml:trace>
  <inkml:trace contextRef="#ctx0" brushRef="#br0" timeOffset="-94519.45">6037 2821 1496 0,'0'0'165'0,"0"0"-108"0,0 0 29 0,0 0 23 16,0 0 7-1,0 0-9-15,0 0-17 0,0 0-9 0,128-66-5 16,-104 57-12-16,3 1-11 0,-3 0-17 0,3 1-10 16,-4 1-4-16,3 3-6 0,-1 1 0 0,3-1 8 15,-2 3 7-15,2 0 5 0,-1 0-5 16,-4 0-12-16,-1 0-8 0,-4 3-5 0,-4 1 1 16,-1 0-2-16,-2 1 3 0,-2 1 4 0,-2 2 5 15,1 1-1-15,-2 0 5 0,-2 2 1 0,-1 2 4 0,0 1 7 16,-2 1 2-16,-1 3 5 0,0 5 2 0,-7 0 0 15,-1 2-3-15,-5 0-4 0,2 3-7 0,-5-2-3 16,1 2-9-16,-4-2-4 0,2-1-1 16,0-4-4-16,0 0-1 0,0-4-3 0,3-3-4 15,2-5-7-15,3-3-17 0,1-3-35 0,1-2-54 0,3-1-74 16,-2-4-122-16,3-3-277 0,1 2-924 0</inkml:trace>
  <inkml:trace contextRef="#ctx0" brushRef="#br0" timeOffset="-94167.88">6205 2859 1507 0,'0'0'143'0,"0"0"-26"0,0 0 15 0,0 0-10 0,0 0-11 31,0 0-14-31,-30 116-27 0,25-95-23 0,2-3-14 16,1 0-14-16,-1-2-9 0,2-2-9 0,1-4-2 15,0-1-11-15,0-3-27 0,0-3-59 0,1-2-75 16,3-1-59-16,-2 0-17 0,2-5 14 0,0-4 55 15,-1-2 58-15,0-2 48 0,1 1 52 16,-2-1 34-16,1 2 24 0,1 0 20 0,-1 3 16 16,2-2 21-16,1 2 16 0,1 0 9 0,0 2 4 15,1-1-3-15,3 1-9 0,0 2-8 0,3 0-13 16,-2 1-6-16,1 2-9 0,2 1-9 0,-4 0-4 16,0 0-6-16,-3 0-3 0,-4 2-2 15,0 1 3-15,-1 2 11 0,-2 2 18 0,-1 1 18 16,0 1 2-16,-6 1-14 0,0 3-25 0,-3 0-24 15,-1 0-16-15,1-2-14 0,1-2-4 0,0-2-6 16,3-3-15-16,1-3-36 0,4-1-66 16,0-5-148-16,0-2-237 0,0 2-1019 0</inkml:trace>
  <inkml:trace contextRef="#ctx0" brushRef="#br0" timeOffset="-93804.14">6707 2310 2071 0,'0'0'43'0,"0"0"7"16,0 0 4-16,0 0-8 0,0 0 10 16,0 0 19-16,0 0 7 0,0 0 1 0,0 0-18 15,0 0-23-15,0 0-13 0,0 0-4 0,0 0-5 16,53 95-1-16,-48-82-2 0,-2 0-5 0,1 0-9 16,-2-1-20-16,-2 3-38 0,0 1-49 15,-6 0-66-15,-4 1-78 0,-2 0-83 0,-1-1-94 16,-5-2-25-16,0-3 70 0,0 0 116 0,-2 0 150 15,3-2 111-15,-1-1 83 0,2 1 123 0,3-4 88 16,3-2 69-16,3 0 20 0,3-2-64 16,2-1-75-16,2 0-84 15,0 0-75-15,1 0-54 0,4 0-9 0,2-4 15 16,6-2 22-16,6 0 12 0,0-3 0 0,3-1-3 16,4 0-10-16,-1-1-6 0,3 2-5 0,0-1-6 0,-2 1-2 15,2 0-6-15,-3-1-6 0,-1 3-7 0,-1 0-8 16,-5 2-5-16,0 2-3 0,-6 0-2 0,1 1-3 15,-6 2-12-15,0 0-33 0,0 0-56 0,-5 0-82 16,1 0-107-16,-2 1-230 0,0 2-925 0</inkml:trace>
  <inkml:trace contextRef="#ctx0" brushRef="#br0" timeOffset="-93660.21">6790 2641 1728 0,'0'0'153'0,"0"0"-29"16,0 0 22-16,0 0-15 0,0 0-20 0,0 0-34 15,0 0-37-15,0 0-25 0,0 0-14 0,-51 122-3 16,51-115-7-16,0-1-15 0,5-2-48 0,1-2-83 16,4-2-110-16,-2 0-213 0,-1-1-888 0</inkml:trace>
  <inkml:trace contextRef="#ctx0" brushRef="#br0" timeOffset="-93417.75">6927 2653 1039 0,'0'0'238'15,"0"0"-87"-15,0 0 30 0,0 0 20 0,0 0 21 16,0 0 12-16,0 0-50 0,0 0-48 16,0 0-33-16,0 0-29 0,0 0-25 0,-70 136-13 15,53-115-12-15,4 0-1 0,0-2-7 0,1-3-4 16,5-2-3-16,2-4-8 0,-1-2-1 16,2-5-3-16,3 1-2 0,1-2-5 0,0 0-3 0,1-2 0 15,3 1 0-15,2-1 5 0,1 0 6 0,2-1 8 0,1-4 1 16,3-1 3-16,2-4-4 0,0-2 0 15,-1-1-2-15,2 2-2 0,-3 0-3 0,1-2-7 16,-2 4-9-16,-2-1-19 0,1 1-34 0,-2 2-62 16,-1-1-109-16,-4 4-192 0,0 1-941 0</inkml:trace>
  <inkml:trace contextRef="#ctx0" brushRef="#br0" timeOffset="-93087.33">6804 2966 1420 0,'0'0'200'0,"0"0"-73"0,0 0-3 16,0 0-26-16,0 0-23 0,0 0-23 0,0 0-23 15,0 0-19-15,0 0-5 0,0 0-2 0,0 0-4 16,0 0-6-16,0 0-12 0,0 0-27 16,-12 86-49-16,14-86-59 0,0 0-29 0,0-4-43 15,4-3-21-15,0-2-12 0,3-2 0 0,0 1 62 16,0-2 63-16,-1 2 78 0,2-1 46 0,-2 3 20 15,0 0 41-15,1 2 46 0,0 0 57 16,-2 2 52-16,-1 1 24 0,4 1 10 0,-4 2-6 16,2 0-12-16,-1 0-32 0,0 0-42 0,2 3-29 15,-3 3-24-15,-1 2 2 0,-1 1 5 0,0 1-3 16,-3 2-10-16,-1-1-11 0,0 1-10 16,0 1-14-16,-5-1-11 0,0 1-15 0,-1-2-7 15,1-1-9-15,-3-3-5 0,5 0-8 0,-1-4-19 16,1-2-59-16,3-1-86 0,0-3-212 0,0-2-290 15,0 1-806-15</inkml:trace>
  <inkml:trace contextRef="#ctx0" brushRef="#br0" timeOffset="-92756.11">7084 2603 1847 0,'0'0'65'16,"0"0"12"-16,0 0 37 0,0 0 3 0,0 0-13 15,0 0-11-15,0 0-12 0,0 0-19 0,0 0-12 16,129-7-14-16,-118 13-13 0,-3 2-2 16,-3 3-1-16,-1-1-3 0,-4 4-2 0,0 1 0 15,0 3 0-15,-4-1-1 0,-1 1-1 0,-1-3-6 16,2 0-3-16,-1-4-5 0,4-2-1 0,1-1-2 0,0-2 0 0,1 0-4 16,6-2 0-16,0-3 2 0,1 0 5 0,3-1 0 15,3 0 1-15,0 0 2 0,5 0-4 0,-3-2 6 16,-1 0-1-16,1 2-3 0,-4 0-1 0,-3 2 1 15,0 2 2-15,-4 3 3 0,-4 0 4 16,-1 4 7-16,0 1 6 0,-5 2 3 0,-5 3-2 16,-1-1-4-16,-3 2-7 0,2-4-6 0,0-1-7 15,0-3-8-15,2-2-16 0,1-2-25 0,1-2-34 16,2-3-36-16,0-1-59 0,2-3-86 0,0-4-112 16,0 0-149-16,3 3-758 0</inkml:trace>
  <inkml:trace contextRef="#ctx0" brushRef="#br0" timeOffset="-92599.48">7180 2778 1283 0,'0'0'514'0,"0"0"-238"16,0 0-74-16,0 0-79 0,0 0-50 0,0 0-18 16,0 0 5-16,0 0 5 0,0 0 16 15,0 0 11-15,0 0-5 0,-9 126-13 0,9-95-13 16,1 0-14-16,-1 1-17 0,1-3-8 0,1 0-9 16,-1-3-6-16,1-2-4 0,3-3-5 15,0-2-7-15,1-4-19 0,3-3-41 0,0-4-64 16,2-3-99-16,-3-3-200 0,-3-2-1102 0</inkml:trace>
  <inkml:trace contextRef="#ctx0" brushRef="#br0" timeOffset="-92307.18">7404 2712 2043 0,'0'0'4'0,"0"0"2"16,0 0 32-16,0 0 24 0,0 0 11 15,127-57 20-15,-98 50 8 0,4-1-8 0,2 2-2 0,0 0-21 16,-2 4-17-16,0-1-5 0,-5 2-10 0,0 1-6 16,-6 0-3-16,-2 1-7 0,-1 4-3 0,-3 0-2 15,-1 2 1-15,-5 1 2 0,2 3 3 0,-4 0 1 16,-1 2 5-16,-4 2 6 0,-2 3 3 0,-1-1 5 16,-2 5-1-16,-8 0-1 0,-4 2-6 15,-1 0-4-15,-4 2-5 0,0-2-10 0,-2 0-2 16,-1-1-4-16,2-1-5 0,-1-3-3 0,1-2-9 15,4-4-21-15,2-6-36 0,4-1-65 0,3-5-94 16,2-1-198-16,1-1-579 0,1-2-512 0</inkml:trace>
  <inkml:trace contextRef="#ctx0" brushRef="#br0" timeOffset="-92150.97">7806 2363 2513 0,'0'0'1'0,"0"0"26"0,0 0 49 15,0 0 52-15,-36 138 13 0,13-84-20 0,-4 5-27 16,-5 3-24-16,-3 0-23 0,-4 0-14 0,2 0-12 16,1-2-14-16,2-4-24 0,5-6-84 15,8-14-207-15,9-13-1321 0</inkml:trace>
  <inkml:trace contextRef="#ctx0" brushRef="#br0" timeOffset="-83901.8">15838 5520 67 0,'0'0'216'0,"0"0"-129"0,0 0-16 0,0 0 8 16,0 0 0-16,0 0 4 0,0 0-7 0,0 0-3 15,0 0 5-15,0 0 4 0,0 0 7 0,0 0-3 16,-16 0-11-16,16 0-15 0,0 0-16 15,0 0-11-15,0 0-10 0,0 0-7 0,0 0-4 0,0 0-3 16,0 0-1-16,0 0-1 0,0 0-1 0,0 0 0 16,0 0 3-16,0 0 4 0,2 0 5 0,-2 0 3 15,4 1 3-15,-2 1 1 0,2-1 0 0,-2 0 0 16,2 0 0-16,0 0-1 0,1 1 0 0,-1 0 0 16,-1-1 2-16,1 1 2 0,0 0-2 0,1 0 0 15,1-1-3-15,-2 0-1 0,1 0 1 16,-2 0 0-16,3 0-2 0,-2-1 1 0,3 2 1 15,-3-2-2-15,3 0 1 0,-2 0-3 0,0 0 0 32,3 0 0-32,-1 0-3 0,-1 0-5 0,3 0 1 15,-3 0-3-15,1 0 0 0,1 0 1 0,1 0-2 16,-2 0 0-16,3 0 0 0,-1 0 1 0,1-2-1 16,1 2 0-16,-1-1 2 0,-1 0-3 15,2 1 1-15,-3-1 1 0,1 0-2 0,1 0 1 16,0-2-1-16,-1 0-1 0,2 3 1 0,-1-3-2 15,0 2-1-15,-1-1 0 0,1 1 0 0,-1-1-1 16,-1 0 0-16,1 1 0 0,-1 1-1 16,1-2 1-16,-1 1-2 0,3 1 1 0,-3 0-1 15,0-1 2-15,2 1 0 0,-3 0-1 0,2-1-1 16,-1 1 3-16,3-2-2 0,-3 2 0 0,0-1 1 16,2 0-1-16,-1 0-1 0,-1-2 1 0,1 2-1 15,1 0-1-15,-1-1 2 0,1 1 0 16,2-2 1-16,-2 2-1 0,0-1-1 0,1 1 0 15,-2 1-1-15,1-2-1 0,0 2 1 0,-1 0 1 16,0 0 0-16,1 0-1 0,-2 0 1 0,1 0-1 16,2 0 0-16,-1 2 3 0,0-2 0 15,3 0 0-15,-3 0 1 0,1 0-2 0,0 0 2 16,-1 0 1-16,0 0-2 0,0 0-1 0,0 0 1 0,0 0-2 16,1 0 2-16,-1 0-3 0,-1 0 3 15,2 0 0-15,0 1 1 0,-1 0 1 0,1 0-1 16,0 0-1-16,-1 0-3 0,0 1 2 0,0-1 0 0,-1-1 0 0,2 1 0 15,-2-1 3-15,1 1-2 0,0-1 0 16,-1 0 0-16,0 0 1 0,-1 0 0 0,0 0-2 16,-1 0 0-16,1 0 0 0,-1 0-1 0,-1 0 1 15,2 0-3-15,-4 0 0 0,3 0 1 0,-1 0 0 16,0 0 2-16,1 0-1 0,-4 0-1 0,4 0 0 16,-4 0 0-16,3 0-2 0,-2 0 2 0,1 0 0 15,-1 1 1-15,-2-1 0 0,2 0 0 16,0 0 0-16,-2 0-1 0,1 0-1 0,2 1 2 15,-4-1-1-15,0 0 1 0,0 2 1 0,-1-2-2 32,1 0 1-32,-1 0 1 0,0 0 6 0,0 1 7 15,0-1 8-15,0 0 6 0,0 0-3 0,-2 0-3 16,-2 0-8-16,-3 1-8 0,2-1 0 0,-2 1-4 16,-2 0 0-16,-2 1 0 0,0-1-1 0,-2 0 1 15,2-1-2-15,-2 1 0 0,1-1 2 16,0 0-2-16,-4 2-1 0,4-2 1 0,-4 0 0 15,1 0 0-15,0 0 0 0,0 0 0 0,0 0 2 16,-1 0-3-16,0 1 1 0,1 1-1 0,-4 0 0 16,1 0-1-16,1 0 0 0,-1 1 1 15,-1 0 0-15,-1 0 2 0,0 0-1 0,-1 1 0 16,1-1-3-16,1-1 2 0,0 0 1 0,2 0 0 16,0-1 1-16,-2 1 0 0,3-1-1 15,0 0 0-15,-2-1 1 0,4 1-1 0,-2-1-1 16,2 0 2-16,-2 0 0 0,3 0-2 0,0 0 1 0,-1 0 0 0,1 0 1 0,2 0-1 0,-3 0 0 15,3 0-1-15,-1 0 0 0,1 0 2 0,1 0-1 16,1 0 0-16,0 0 1 0,3 0 0 31,-2 0-1-31,2 0 2 0,0 0-2 0,1 0-1 16,1 0 1-16,0 0 0 0,2 0 1 0,-2 0 0 16,4 0 0-16,-1 0 1 0,-1 0-1 0,2 0-2 0,0 0 0 15,0 0-2-15,0 0 0 0,0 0-4 0,0 0 0 16,0 0-1-16,2 0 1 0,1 0 3 15,4 0 1-15,0 0 1 0,2 1 0 0,1 1 1 0,1-1 0 16,3 0-1-16,-2-1 1 0,6 1 0 0,-4-1 0 16,4 0 1-16,0 0-1 0,1 0 0 0,1-1 1 0,0 0 0 15,3-3-1-15,-1 2 1 0,0-1-1 0,1 1 1 16,1-1-2-16,-3 3 0 0,0-1 1 16,-1 0-1-16,0 1 0 0,-3 0 1 0,0 0 0 15,0 0-1-15,-1 0-1 0,-1 0 2 0,0 0-1 31,-1 0 1-31,-1 0 0 0,-3 0-1 0,1 1 2 16,0 0-2-16,-1 1 1 0,-2-1 0 0,3 0 0 0,-4 0 0 16,-2 1 0-16,2-2 0 0,-1 0 0 0,0 1 0 15,-1-1 0-15,-1 0 0 0,1 0 0 0,-1 0 1 16,-2 1-1-16,2-1-1 0,0 0 1 16,-3 0-1-16,0 0 2 0,-1 1 1 0,0-1-2 15,0 0 3-15,0 0 3 0,0 0 5 0,0 0 5 16,0 0-1-16,0 0-2 0,-2 0-4 0,-5 0-4 15,4 0-2-15,-4 0 0 0,1 0-1 0,0 0-1 0,-4 0 1 16,1 1-2-16,0-1 0 0,-3 0 0 0,1 0 1 16,0 2-2-16,-6-1 1 0,4 0 0 0,-5 1 0 15,2 1 0-15,-2-1 0 0,-1 0 1 0,1 1 0 16,0-2-1-16,3 1 0 0,-3 0 1 16,4 1 0-16,-3 0-1 0,4 0 1 0,-4-1-1 15,5-1 0-15,-3 2 2 0,1-3-2 0,2 1 2 16,0-1 0-16,2 0-2 0,-1 0 2 0,2 0-2 15,1 0 0-15,0 0 2 0,1 0-2 16,1 0 2-16,2 0-2 0,-1-1 1 0,4 1-2 16,-1-2 1-16,-1 2 1 0,1-1-1 0,2 1 0 15,0 0 0 1,0-1-2-16,0 1-1 0,0 0-2 16,0 0-2-16,0 0-4 0,0 0 1 0,0 0 0 15,5 0 4-15,-2 0 3 0,4 0 1 0,0 0 1 16,3 0 0-16,-2 0 1 0,4 0 0 0,2-1 1 15,-2 0-1-15,-1-1-1 0,4 1-1 0,-1 1 1 16,-1-2 0-16,1 1 1 0,1 0 0 16,-3-1 0-16,4 0 0 0,-4 0 1 0,4 1-2 0,-2-2 2 15,-2 1-2-15,2 0 0 0,-1-1 1 16,-1 2-2-16,-2 1 1 0,0-1 1 0,1 1-1 0,-2-1 1 0,0 1 0 16,-1 0 0-16,-2 0 0 0,1 0 0 15,-3 0 0-15,3-1 0 0,-5 1 0 0,5 0-2 16,-5 0 2-16,0 0 0 0,1 0 0 0,0 0-1 15,-3 0 1-15,1 0 1 0,-1 0 0 0,0 0 2 16,0 0 2 0,0 0 2-16,0 0 3 0,0 0 3 15,0-2-4-15,-4 2-3 0,0 0-4 0,-1-1-2 0,-1 0 0 16,1 0 0-16,-1 0-1 0,-1-1 0 0,3 1 1 16,-5 0-1-16,3 0 1 0,0-1 2 0,-2 1-3 15,0-1 1-15,3 1 0 0,-2-2-2 16,1 2 3-16,1 0-2 0,-1 0 1 0,2 1-1 15,0 0 1-15,0 0 1 0,2 0-1 0,0 0 0 16,-1 0-1-16,0 0 0 0,2 0 0 0,1 0 0 16,-1 0 1-16,1 0-1 0,0 0 0 15,0 0 0-15,0 0-1 0,0-1 0 0,0 1 2 16,0 0-3-16,0 0 2 0,0-1 0 0,0 1-1 16,0 0-2-16,0 0 1 0,0 0 1 0,0-2-3 15,0 2 0-15,0 0-1 0,0 0-1 0,0 0 2 16,0 0 0-16,0 0 1 0,2-1 1 15,1 1 1-15,0 0 2 0,-1-1-2 0,-1 1 2 16,2 0-1-16,-1 0-1 0,2 0 2 0,-3 0-1 16,4 0 0-16,-1 0 3 0,-3 0-3 0,1 0 1 15,1 0-1-15,0 0 3 0,-2 0-1 0,0 0-2 16,1 0 2-16,0 0-3 0,1 0 2 0,-1 0 1 16,-2 0-1-16,1 0 1 0,-1 0-1 0,0 0 1 15,1 0-2-15,-1 0 3 0,0 0-2 16,0 0 0-16,0 0 0 0,0 0 2 0,0 0-2 15,0 0 0-15,0 0 0 0,0 0-5 0,0 0-5 16,0 0-8-16,0 0-12 0,0-2-14 0,1 2-16 16,2 0-26-16,-2 0-41 0,2 0-65 0,-2 0-57 15,3 0-89-15,-2 0-75 0,1 0-673 0</inkml:trace>
  <inkml:trace contextRef="#ctx0" brushRef="#br0" timeOffset="-74768.16">8101 5645 397 0,'0'0'254'0,"0"0"-80"31,0 0-8-31,0 0-3 0,0 0-5 0,0 0-21 16,0 0-13-16,0 0-4 0,0 0-9 0,0 0-7 16,0 0-17-16,0 0-17 0,-11-11-13 0,11 11-9 15,0 0-13-15,0 0-5 0,0 0-11 16,0 0-7-16,0 0-6 0,0 0-6 0,0 0-2 15,0 0 0-15,0 0 4 0,3 0 5 0,3 0 6 16,0 0 7-16,4 0 7 0,0 0 5 0,2 0 2 16,2 0 1-16,2-2-4 0,0-2-3 0,2 2-5 15,0-1-5-15,0 0-1 0,-2-1-4 0,1 0-1 16,-2-1-1-16,3 2 2 0,-6-1-1 16,3-1 1-16,-1 2-2 0,-4-1-1 0,2 0 0 15,-2 0-2-15,-1 1-3 0,1-1-1 0,-4 2 0 16,-1-1 0-16,-1 1 1 0,0 1 0 0,-3 1 3 15,0 0 5-15,-1 0 11 0,0 0 14 16,0 0 11-16,-1 0-1 0,-3 0-10 0,-2 0-15 16,-3 0-13-16,-3 0-8 0,-2 0 0 0,-2 0-3 15,-1 1 0-15,0 3 3 0,0-1 0 0,-2-1 1 16,1 2-1-16,1-2 0 0,-1 1 0 0,0-1 0 0,-1 0-2 16,2 2 3-16,0-2-2 0,0 2 0 0,3-2 3 15,-2 2-2-15,3-1 0 0,0 0-1 16,2-1 2-16,3 1-1 0,0-1 1 0,3-1 0 15,-1 1-2-15,1-1-1 0,2 1 0 0,1-2 0 16,2 0-1-16,-1 0-2 0,1 0-5 0,0 2-5 16,0-2-5-16,0 1 0 0,1 1 3 15,3 2 4-15,5-1 7 0,0 3 4 0,4-1 1 0,2-1 0 16,-2 1 1 0,3-1 0-16,1-1-1 0,-1-1 1 0,1 0 2 0,1 0-2 0,-2-2 1 0,1 0 3 31,-1 0-1-31,0 0 1 0,-4 0 0 0,1-1-1 15,-2-1-1-15,-3 0 1 0,1 0 0 16,-4 1 0-16,-1 0-1 0,-1-1 0 0,0 2 1 16,-3 0 7-16,0 0 7 0,0 0 9 0,0-1 5 0,0 1-4 15,-4-1-7-15,1 0-11 0,-5 0-5 16,-1 0-2-16,-1-2-1 0,0 2-3 0,-3-1 2 16,3-1-3-16,0 2 1 0,-1 0 1 0,2 0-2 15,1 0 0-15,3 1 1 0,-1 0 1 0,3 0-1 16,-1 0 0-16,0 0 0 0,3 0-1 15,-2 0 0-15,2 0 0 0,1 0 0 0,0 0-2 16,0 0 1-16,0 0-6 0,0 0-2 0,0 0-4 16,0 0-10-16,0 0-7 0,0 0-8 15,1 0-7-15,3 0-14 0,4 0-40 0,3 0-72 16,0 2-113-16,0-1-160 0,-1 0-987 0</inkml:trace>
  <inkml:trace contextRef="#ctx0" brushRef="#br0" timeOffset="-47827.13">10045 1146 682 0,'0'0'296'0,"0"0"-42"0,0 0-20 0,0 0-15 15,0 0-27-15,0 0-31 0,0 0-29 0,0 0-25 16,0 0-12-16,0 0-10 0,0 0-5 15,0 0-10-15,-4-4-16 0,3 4-15 0,0 0-8 16,-3 0-3-16,0 0-8 0,1 3-5 0,-5 0-13 16,0 3 2-16,-2 2-1 0,-1 4 2 0,-2 3 3 15,-3 3-8-15,-6 9 4 0,-5 6 0 0,-5 5-2 16,-1 3 1-16,5-5-4 0,4-5-3 16,4-2 5-16,-1-2 4 0,0-2 0 0,3-1-3 15,-3 0 1-15,3 0-1 0,1-2-1 0,1 0 4 16,1 0-3-16,0-2-4 0,5-2 2 0,0-3 0 15,-1 0 1-15,2-2 0 0,4-1-3 0,0-2 0 16,-1-1 0-16,2-2 1 0,3 0-2 16,-1-3 2-16,-1 1-5 0,2-2 2 0,-1 0 3 15,1-1-2-15,1-1 0 0,0-1-7 0,0 1 0 16,0-1-1-16,0 0 1 0,0 0-7 16,0 0-3-16,0 3 3 0,1-2 5 0,2 3 8 15,2-1 6-15,0 1 2 0,1 2-5 0,3-2 5 16,1-1 1-16,2 0 3 0,2-1-1 0,2 0 1 15,1-2 3-15,1 1-2 0,1-1 4 0,2 0-4 16,2 0 0-16,0 0-3 0,-2 0 2 0,1 0 2 16,4 0-4-16,-3 0-1 0,2 0 1 0,0 0 0 0,1 0 1 15,-1-1-2-15,-1-1 0 0,1 0 0 0,-2 0 3 16,1-2 0-16,1 1 3 0,-4-2-1 0,1 2-2 16,0-2 1-16,-2 0-2 0,-3 2 0 0,-3 1-5 15,0-1 3-15,-4 0-4 0,-2 1 2 0,-2-1 2 16,1 2-2-16,-4-1 1 0,3 0 0 0,-4 1 4 31,-1 0 1-31,0 1 5 0,0-1 1 0,-1 1 4 16,0-2 5-16,0 2 4 0,0 0 3 0,0-1 1 15,0-1-5-15,-1-2-9 0,-1-2-7 0,-5-1-10 16,3-1-1-16,-4-1-6 0,-3-1-1 0,1 0-2 16,-2-2 0-16,-5-1-3 0,-1-1-3 0,-3-1-1 0,-1-3-4 15,0 0-3-15,0-2-1 0,-4-2 2 0,2 0-2 16,-2-1 9-16,2 1 5 0,0 1 5 0,0 1 3 15,2 0 2-15,3 2 0 0,-1 1 4 16,5 2-4-16,0 1 1 0,4 4 6 0,1 1-1 16,1-2-3-16,0 1 6 0,-2-1-5 0,3 1 0 15,0 0 3-15,0-1 0 0,-2 3 5 0,3 0-6 16,3 2 6-16,-2 0-6 0,4 4-4 16,0-2 6-16,0 2-1 0,0 1 2 0,0 1-6 0,1 0 1 15,1 0-6-15,0 0 4 0,-1 0-4 16,1 0-9-16,0 0-4 0,0 0-13 0,0 4 9 15,0 5 9 1,0 10 9-16,0 8 3 0,0 11-1 0,2 7 1 16,4 0 0-16,-4 1 5 0,5-4-5 0,-3-1 1 15,5 0-1-15,1 0 2 0,-1 0 0 0,0-1-2 0,0 1 3 16,0-3-2-16,0 0 3 0,-2-2 2 16,3-3-3-16,-2-2-4 0,-4-2 2 0,3-3 2 15,1-2-3-15,-3-1 2 0,2-1-2 0,-4-2-3 16,3-5 2-16,-3 1 1 0,1-5-4 0,1-2-2 15,-4-3 1-15,1-1-2 0,2-4 6 16,-3-1 0-16,-1 0 2 0,1 0 1 0,-1 0 3 16,1-1 4-16,-1-3-1 15,1-3 4-15,3-6-3 0,1-5 0 0,2-8-2 0,2-7-3 0,1-7-3 0,1-1-6 16,2-4 1-16,-2-1 0 0,2 0 1 0,0 0-3 16,0 3 4-16,-1 4-3 0,-2 2 0 15,-1 4 5-15,0 3-2 0,-4 3 0 0,3 0-2 16,-4 1 1-1,3 1 0-15,-5 1 3 0,3 1-2 0,-3 1-2 16,1-1 1-16,2 4-1 0,-3 2 5 0,-1 4-1 16,0 1 4-16,2-1-6 0,0 1 2 0,-2 0 1 15,0 0-3-15,-1-1 4 0,2 1-3 16,-2 3 6-16,1 0-6 0,-1 2 5 0,0 3-4 16,0-1-6-16,0 2 5 0,0-1 0 0,0 2 5 15,0 1-7-15,0-2 0 0,0 2-3 0,0 1 4 16,0-2 0-16,0 1 2 0,0 1-2 15,0-1-3-15,0 1 8 0,0 0-7 0,0 0 5 16,0 0-4-16,0 0-3 0,0 0 0 0,0 0 2 16,0 0 2-16,0 0-6 0,0 0 3 0,0 0 0 15,0 0 1-15,0 0 2 0,0 0 1 16,0 0-1-16,0 0-5 0,0 0 2 0,0 0 2 16,0 0-6-16,0 0 1 0,0 0 0 0,0 0-6 15,0 0 3-15,0-2-3 0,0 2-19 0,0 0-8 16,0-1-27-16,0 1-25 0,0-1-34 0,0 0-55 15,0 0-78-15,0 0-178 0,0-1-1000 0</inkml:trace>
</inkml:ink>
</file>

<file path=ppt/ink/ink1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113.3877" units="1/cm"/>
          <inkml:channelProperty channel="Y" name="resolution" value="1979.87915" units="1/cm"/>
          <inkml:channelProperty channel="F" name="resolution" value="11.375" units="1/deg"/>
          <inkml:channelProperty channel="T" name="resolution" value="1" units="1/dev"/>
        </inkml:channelProperties>
      </inkml:inkSource>
      <inkml:timestamp xml:id="ts0" timeString="2023-06-06T03:45:06.325"/>
    </inkml:context>
    <inkml:brush xml:id="br0">
      <inkml:brushProperty name="width" value="0.05292" units="cm"/>
      <inkml:brushProperty name="height" value="0.05292" units="cm"/>
      <inkml:brushProperty name="color" value="#FF0000"/>
    </inkml:brush>
  </inkml:definitions>
  <inkml:trace contextRef="#ctx0" brushRef="#br0">7878 7308 1002 0,'0'0'163'0,"0"0"-12"16,0 0-3-16,0 0-3 0,0 0-20 0,0 0-16 16,0 0-9-16,0 0-9 0,0 0-10 15,0 0-12-15,0 0-11 0,0 0-12 0,10-2-6 16,-1-1-1-16,1 0-2 0,0-1-2 0,2 1-3 16,1-2-3-16,-1 2 0 0,3-1 1 15,3-2 0-15,0 1 0 0,3-2 0 0,2 0-2 16,2-1-4-16,2-1 2 0,2-1-2 0,1 2-1 15,1 0-2-15,0 2-3 0,-1 0-2 0,-2 1-1 16,0 2-1-16,-1 0-4 0,1 1 0 0,-1 0-2 16,-1 1-2-16,3 1 0 0,-2-1-2 0,0 1 0 15,2 0 0-15,2 0-1 0,0 0 0 16,3 0-1-16,1 0 1 0,-2 0 1 0,1 0-3 16,1 0 1-16,-3 0 1 0,2 0-1 0,-1 0 1 15,0 0-1-15,-1 0 0 0,1 0-1 0,-1 0 0 16,2 0-3-16,-2 0 1 0,5 0-1 0,-2 1 1 15,3-1 3-15,-2 1-1 0,0-1 1 0,3 2-1 16,-1-1 0-16,0 0 0 0,0 2-1 0,1-2 0 16,-5 0 2-16,5 1-2 0,-6 0 0 15,3 0 2-15,-3-1-2 0,3 1 0 0,-2 0 1 0,-1-1 0 16,5 0-1-16,-5-1 1 0,3 0 0 0,-2 1 1 16,3-1-1-16,-3 0 1 0,4 0-2 15,-1 0 0-15,-1 0 0 0,1 2 0 0,-2 0 0 16,2 0-2-16,-4 1 4 0,2-1-2 0,-1 0 0 15,-1 2 0-15,2-2 0 0,1-1 0 16,4 2 0-16,1-2-2 0,0 0 5 0,3 0 0 16,2 0 1-16,-3-1-3 0,1 0-1 0,-2 2 1 15,-5-2-1-15,2 1 2 0,0 1-1 0,-5-1-1 16,4 2 0-16,-2-2 1 0,0 1 0 16,1 1-1-16,-3-2 0 0,4 0 4 0,0 0-4 0,0 1 0 15,0-2 1-15,2 0-4 0,-2 1 3 16,-1-1 1-16,1 0-2 0,1 0 2 0,-2 1-1 15,-1-1 0-15,1 0 0 0,-4 1 3 0,0-1-2 16,2 2 0-16,-1-1 0 0,-2 0 3 0,4 0-2 16,-3 0-1-16,0 0 0 0,4-1 3 15,-2 0-4-15,3 1 1 0,0-1 1 0,0 0 0 16,0 0 2-16,1 0 1 0,0 0-1 0,2 0 0 16,0-1-2-16,-1-2 1 0,1 1 0 0,0-1-1 15,0 1 1-15,-1 0-1 0,2 0 0 16,-2-2-2-16,1 2 2 0,1-1 1 0,0 1-1 0,2 1-1 15,-2-1 0-15,0-1 1 0,0 2-2 16,-1-1 3-16,-1 1-1 0,0-1 0 0,-2 1 0 16,-1 1 5-1,-1 0-5-15,-2 0 3 0,2 0-2 0,-2 0-1 16,3 0 3-16,-3 0 1 0,4 0 0 0,-4 0 0 16,1 0 0-16,-2 0 0 0,-2 0 1 0,4 0-1 15,-3 0 1-15,-1 0 0 0,0 0 0 0,-4 0-3 16,3 0-2-16,0 0 1 0,1 0-2 0,0 0 5 15,1 0-4-15,-1 0 2 0,-1 1-3 16,1 1 4-16,2-1-2 0,-1-1 0 0,0 0-1 16,4 0 0-16,-3 0 1 0,1 0 0 0,-2 0-1 15,0 0-2-15,-1 0 3 0,-1-3-1 16,-1 2 0-16,0-1-1 0,1 1 1 0,-2 0 0 0,0 1-2 16,-5 0-1-16,4 0 1 0,-3 0 0 15,0 0 2-15,1 0-2 0,-1 0 2 0,3 0-1 16,-1 0-1-16,2 0 2 0,0 0-2 0,0 0 0 15,-1 0 0-15,0 0 0 0,1 0 0 0,-2 0 0 16,0 0 0-16,1 0 1 0,-3-2-2 0,0 2 1 16,-1 0 0-16,1-1 1 0,-1 0 0 15,2-1-1-15,1 2 0 0,-1-1-1 0,1-2 2 16,2 1-1-16,-1 1 1 0,-1-1-4 0,0 0 0 0,-1 1 0 0,0-1 1 16,-2 1 3-16,0 0-1 0,-1 1 0 0,-2 0-2 15,1 0 4-15,-2 0-2 0,0 0-2 0,-2 2 3 31,1 1-2-31,-1-1 1 0,2 0-1 0,-1 0 0 16,1 0-1-16,-2 0 2 0,1-1 0 0,1 1 0 16,-1 0 0-16,1 0-1 0,0-1 1 0,-1-1-1 15,0 1 0-15,0-1 1 0,0 0-1 0,-3 0 2 16,2 0-2-16,-2 0 2 0,4-2-1 16,-3-1 1-16,1 0-1 0,1 2-1 0,-1-3 1 15,0 0-1-15,0 3 0 0,2-1 0 0,-5-2 2 16,4 2-2-16,-6-1 2 0,1 0-1 15,-1 0-1-15,-2 1 2 0,0 1-1 0,-1-1 0 16,1 0 0-16,0 1 0 0,2-2 0 0,1 2 0 16,0-1 0-16,1 0-1 0,0 1 2 0,-2-1-3 15,2 1 2-15,0 1-1 0,-2-1 2 0,0 1-2 16,0 0 0-16,-1 0 2 0,0 0-1 0,-2 0-1 16,0 0-1-16,-1 1 0 0,0 2 0 0,1-2 1 15,-3 2 1-15,2-1-2 0,0 1 2 0,0-1-2 16,-2-1 2-16,2 2 1 0,0 1 0 15,1-3 0-15,-2 1-1 0,2-1 0 0,-2 1-1 16,2-1 2-16,1 0 0 0,0-1 0 0,-2 1 1 0,0-1 0 16,2 0 0-16,-3 1-4 0,1-1 3 15,0 0-1-15,-1 1 0 0,-2-1 2 0,1 0-2 0,-2 0-1 16,0 0 1-16,0 0 1 0,-1 0-1 16,-2 0-1-16,-1 0-2 0,1 0-9 0,-1 0-22 15,0 0-30-15,0 0-44 0,0 0-59 0,0-2-98 16,0 1-241-16,0-1-972 0</inkml:trace>
  <inkml:trace contextRef="#ctx0" brushRef="#br0" timeOffset="1628.88">18385 7249 151 0,'0'0'134'0,"0"0"-12"0,0 0 32 0,0 0-1 0,0 0 2 16,0 0-7-16,0 0 2 0,0 0 2 0,0 0-3 15,0 0-10-15,0 0-13 0,0 0-11 16,51 4-11-16,-41-4-12 0,0 0-8 0,5 0-8 16,-3 0-8-16,1 0-10 0,1 0-4 0,2 0-6 15,-3 1-1-15,5-1-3 0,1 2 0 0,1-2-1 16,1 0 0-16,0 0-4 0,6 0-2 0,-2 0-3 16,5 0-7-16,1-3 1 0,4 1-4 0,0 0-2 15,5 0-3-15,0 0 3 0,2-1-5 0,6 1 2 16,-3 1 1-16,5 0-3 0,0-1-1 15,-1 1-4-15,-1 1-1 0,-2 0-2 0,3 0-2 16,-5 0 1-16,5 0-3 0,-1 0 1 0,1 1 0 0,-2 1-1 16,4-1 2-16,4 1-2 0,-2-1 0 15,-1 0-1-15,1 1 1 0,4-2 0 0,0 1 1 16,0-1 0-16,2 1-2 0,0 0-1 0,-1 0 1 16,0 2 0-16,2-1 1 0,-2 0 1 0,-2 1-1 15,1 0 1-15,-4 0 0 0,-2 0-2 0,0 1 1 16,-3-1-2-16,-2 1 2 0,-1-2-2 15,-1 0 1-15,-1 1-2 0,1-1 1 0,1-1-3 0,1 1 0 16,0 1 2-16,3-1-2 0,2 1 0 0,1-1 2 16,2 0-2-16,-1 1 0 0,1 0 4 0,-2 1-1 15,3-1-3-15,-1 2 2 0,1-2-2 0,-2 1 2 16,2 2 1-16,-3-1 0 0,2-1 0 0,1 0-2 16,-1 1 2-16,0 0-1 0,1 0 2 15,-1 1-2-15,0 0 0 0,-3 0 0 0,0 2 1 0,-1-1 1 16,-1-1 0-16,-2 1 1 0,-2-1-2 15,-3 1 2-15,3-1-2 0,-6 0 1 0,-3 0 1 16,0 1-3-16,-7-1 0 0,-2-1 0 0,-5 1-2 16,-2-1 0-16,-5-1 2 0,-3 0-1 15,-5-2 0-15,-2 1-1 0,-1-2 0 0,-2 0-1 16,1 0 1-16,-2 0-3 0,-1 0-4 0,0 1-5 16,0-1-8-16,0 0-18 0,0 1-26 0,0-1-37 15,-1 1-57-15,-2 0-94 0,-2 1-145 16,2-2-259-16,0 0-785 0</inkml:trace>
  <inkml:trace contextRef="#ctx0" brushRef="#br0" timeOffset="3240.87">2444 8235 1131 0,'0'0'237'16,"0"0"-39"-16,0 0 18 0,0 0 5 0,0 0-37 16,0 0-40-16,0 0-33 0,0 0-19 0,0 0-20 15,0 0-14-15,0 0-12 0,0 0-12 0,-13-3-8 16,14 3-8-16,1 0-4 0,-2 0-5 15,2 0-3-15,0 0-1 0,-1 0 1 0,2 0 4 16,5 0 2-16,-1 0 4 0,2 0 1 0,-3 0 1 16,5 1-1-16,-2-1 1 0,1 0 2 0,3 0 1 15,0 0 2-15,0 0 1 0,4 0-2 16,-2 0-3-16,3-2-4 0,1 0-3 0,-1-1-5 0,-1 1 1 16,4 0-4-16,2 0 3 0,1-1-1 15,0 1 0-15,3-2 1 0,3 1 2 0,-1-1 1 16,1 0-1-16,1-1-2 0,0 2-4 15,1-3 1-15,2 2-1 0,3-1 1 0,-2 0 1 0,1 0-3 16,1-1 5-16,-2 1-1 0,2 0 2 16,-2 1-1-16,2-1-3 0,-4 2 0 0,4-1-1 15,-5 2-1-15,0 1 0 0,-1 1 0 0,0 0 0 16,-1 0-1-16,1 0-1 0,-2 0 2 0,0 0-2 16,0 0 0-16,1 0 3 0,0 0-1 0,2 0 1 0,1 0 0 15,-1 0 1-15,-1 0-3 0,1 0 0 16,-2 0 1-16,0 0-1 0,-2-1 2 0,2-1-2 0,-1 0 2 15,0 1 0-15,-3-1 1 0,2-1-2 0,-4 1 1 16,2-1-1-16,-4 1 1 0,1-1 2 31,3 0-2-31,-2 1 3 0,3-2-4 0,-3 1 3 0,3-2 2 16,-3 1-1-16,4 0-3 0,-3 0 0 16,0-1 0-16,-2 2-2 0,3-1 6 0,-3-1-4 15,-1 1 0-15,-1-1 0 0,0 2-1 0,-1-1 1 16,-2 1-1-16,2-1 3 0,-2 1-1 15,-4 0 0-15,4 1 0 0,-5 1-2 0,6-1-1 16,-2 0 0-16,2 1 1 0,1 0-1 0,2-1 2 16,2-1 1-16,4 1-1 0,0-1 0 0,3-1 0 15,1 0 0-15,1 1-3 0,1-1 4 0,1 1-2 0,-2-1 0 16,2 2 0-16,-3-1 0 0,0 1-1 0,-1 0 1 16,-1 1-1-16,1 1 0 0,0-2 1 0,0 2-2 15,0-1 0-15,0 1 0 0,2-1 0 0,1 1 0 16,-2-1 0-16,-1 0 0 0,1 1 0 0,-1 0 0 15,-1 0 0-15,0 0 0 0,-3 0-2 16,2 0 1-16,-4 0 1 0,3 0 0 0,-4 1 1 16,0 0-2-16,-1 1 0 0,-2 1 0 0,0-1 1 15,-2-1 1-15,2 2 1 0,-1-1-2 0,0-1-1 16,0 0 2-16,-2 0-1 0,0 1 0 0,0-1 0 16,1-1-1-16,-1 1 2 0,0-1-1 0,-2 1 0 15,2-1 0-15,-3 0 0 0,1 0 1 0,-4 0 0 16,5 0-1-16,-4 1 0 0,1-1 0 15,1 1 0-15,-3-1 0 0,5 2 0 0,-5-1 0 16,0 0 1-16,1-1-1 0,1 1 1 0,-3 2-1 16,0-2 0-16,1 1 0 0,-2 0 0 15,-1 0 0-15,1 0 1 0,-1 1 0 0,0-1-2 0,1 0 2 16,-2 1 0-16,2-1-1 0,3 0-1 16,-3 1 1-16,-1-1 0 0,2 0 1 0,-3-1-1 15,0 2 1-15,0-2-1 0,2 1 0 0,-2 0 0 16,-2 0 0-16,0-1 0 0,1 1 0 15,-3-1-1 1,-1 0 0-16,1-1-1 0,-2 1 2 0,-1 1 0 16,2-2 1-16,-3 1-2 0,1-1 1 0,-1 1 0 15,0-1-1-15,0 0-1 0,0 0 1 0,0 0-1 16,0 0-3-16,0 0-3 0,0 0-11 0,0 0-14 16,0 0-21-16,0 0-26 0,-1 0-38 15,-2-2-59-15,2 0-122 0,-1 0-311 0,1 1-911 0</inkml:trace>
  <inkml:trace contextRef="#ctx0" brushRef="#br0" timeOffset="41849.61">9324 8828 0 0,'0'0'246'0,"0"0"-105"16,0 0-43-16,0 0 3 0,0 0 7 15,0 0 3-15,0 0-9 0,0 0 1 0,0 0-11 0,0 0-4 16,0 0-2-16,0 0-13 0,8 12-6 16,-5-10 1-16,1-1 1 0,-1 0-3 0,4 0-4 15,-4-1-13-15,4 2-12 0,-2-2-4 0,1 0-3 16,0 0-1-16,0 0-3 0,2 0-3 16,0 0-1-16,1 0-3 0,0 0-1 0,0 0 1 15,3-2 0-15,0 1-2 0,-1-1 1 0,1 0 1 16,0 1-2-16,2-3-3 0,0 2-2 0,-2 0-4 15,2-1-1-15,0 1 2 0,-1 0-3 16,1-1 0-16,1 1-1 0,-3 1-2 0,4 0 0 0,-3-1 1 16,4 2-2-16,-4-1 0 0,5-1 0 15,-4 2 0-15,4-1 1 0,-2 0 1 0,4 1 4 16,-3-2 1-16,2 1-2 0,2-2 1 0,-2 2-3 16,2-1 1-16,0 1 2 0,0-2 0 0,2 1 0 31,0 1 1-31,-2-1-1 0,1 0 1 0,-1 1 1 15,1 1-3-15,-1-1 2 0,2 1-2 0,1-1 0 16,-3 1 0-16,2 0-2 0,0-1 0 0,0 1-1 16,-2 0 0-16,0-1-2 0,0 1 1 0,-1-2-1 15,1 2 0-15,0-1 1 0,0 0 0 0,1 0 0 16,3-2-1-16,-2 2 0 0,-2-1 0 16,5 0-2-16,-2 2 2 0,-1-1-2 0,3 0 0 15,-4 0 0-15,1-1-1 0,5 0 2 16,-4 1-1-16,4 0 0 0,0-1 0 0,-2 1 2 15,1-1-1-15,2 1 0 0,0 0 1 0,1-1-1 16,0 1 1-16,2 1-1 0,0 0 0 0,-1 0-1 16,1 0 2-16,2 0 0 0,-2 0 0 15,0 0-1-15,0 0 0 0,-1 0 0 0,3 0 1 16,0 1 0-16,-1 1 1 0,-2-1 1 0,5-1 0 16,-2 1 0-16,0-1-3 0,4 0 3 0,1 0-4 15,-1 0 3-15,-1 0 0 0,2 0-2 0,2 0 2 16,-1 0-1-16,1 0-1 0,-1 0 3 0,-2 0-3 15,1 0 2-15,-2 0-2 0,2 0 0 0,1 0 0 16,-2 0 0-16,-2 0 0 0,3 0 1 16,0 0-1-16,0 0 1 0,-1 0 1 0,-2 0-1 15,4 0-1-15,-1 0 1 0,1 0-2 0,0 0 0 16,-1 0 0-16,-3 0 0 0,3 0 2 0,1 0 0 16,-2 0-1-16,0 0 2 0,0 0-1 0,3 0 0 15,-1 0-1-15,-1-1 0 0,2 1 2 0,-2 0 1 16,0 0 1-16,-1 0-1 0,1 0 2 15,0 0-1-15,1 0 0 0,-1 0-1 0,1 0 0 16,-1 0 1-16,-1 0-1 0,-1 0 0 0,0 0 0 16,-3 1 0-16,0-1 1 0,1 2-1 0,-1-2 2 15,1 0 0-15,-2 0-1 0,0 0-2 0,0 0 1 16,3 0-1-16,-3-2 1 0,3 0-2 16,-2-1 0-16,1 0 0 0,0 0-2 0,-1-1 2 15,1 1-1-15,0 0 1 0,1-1-1 16,-2 2 1-16,-1-1-1 0,1 1-1 0,-1 0 2 15,-1-1-2-15,1 1 0 0,-1 0-2 0,2-1 2 16,-2 1-1-16,0 0-2 0,0-1 1 0,1 0-3 16,0 0 4-16,0 1 1 0,-1 0-1 15,0 0 1-15,0 0 1 0,-1-1-1 0,0 1-1 0,1 0 3 16,-1 1-2-16,0-2 0 0,0 2 1 0,-1 0 0 16,0 1-5-16,-2-1 4 0,0 1 0 0,0 0 0 15,-1 0 0-15,-1 0 1 0,1 0 0 0,2 0-1 16,-3 0 1-16,0 0 0 0,0 0-1 0,-1 0 0 15,0 0 0-15,1 0 0 0,-1 0 0 16,1 0 0-16,-1 0 0 0,-1 0 0 0,1 0 0 0,0 0-1 16,-2 0 1-16,0 0-1 0,0 0 1 15,1 0 0-15,0 0-1 0,-2 0 1 0,3 0 1 0,-1 0 1 32,-2 0 0-32,-1 0-2 0,2 0 0 0,-1 0 0 15,0 0-2-15,0 1 2 0,-1-1 0 0,1 0-1 16,-1 1 2-16,0-1-1 0,1 0 0 15,-2 1-2-15,-1-1 5 0,3 0-3 0,-5 1-2 16,3-1 1-16,-3 0 0 0,0 0 1 0,-1 0 1 16,0 2 0-16,0-2 0 0,1 1 0 0,-3 0 0 15,1-1-1-15,-1 1-1 0,1-1 1 16,-1 1-1-16,-2-1 1 0,-1 1 0 0,2-1 0 0,-2 2 0 16,-1-2 1-16,0 1-2 0,0-1 3 15,-1 0-2-15,0 1 2 0,0-1-4 0,0 1 2 16,1-1-2-16,-3 0 3 0,1 0-2 0,-1 0 1 15,2 0 1-15,-1 0-1 0,-1 2 4 0,-1-2-3 0,3 0 0 16,0 0-2-16,-3 0-2 0,0 0 2 0,-1 0 1 0,1 1-1 16,-1 0-4-16,-1-1-1 0,-2 0-8 0,2 1-8 15,-1-1-16-15,-2 0-30 0,-1 0-57 16,2 0-84-16,1 0-122 0,0 1-165 0,-2-1-747 0</inkml:trace>
  <inkml:trace contextRef="#ctx0" brushRef="#br0" timeOffset="43217.15">16647 8698 0 0,'0'0'27'0,"0"0"174"0,0 0-61 15,0 0-16 1,0 0 5-16,0 0 1 0,0 0-4 0,0 0-14 15,0 0-13-15,0 0-19 0,0 0-11 0,0 0-4 16,0 0-1-16,-51 5-3 0,49-4-10 16,0-1-15-16,2 2-12 0,0-1-5 0,0 0 1 15,0 2 3-15,0-1 2 0,0 2-1 0,2-2 1 16,0 1 1-16,3 1 0 0,0-2 0 0,4 2-3 0,-2-2-1 16,2 1-4-16,-1 0-2 0,5-1-4 0,-1-1-1 15,0 1-1-15,0 1 0 0,2-1-2 0,1-1 1 16,0 1-1-16,1 1 1 0,3-2 1 0,-3 2 0 15,1-2 0-15,-2 2-1 0,1 0 6 0,1 0 1 16,-2-1 2-16,2 1 2 0,3 1-5 0,-4-3-3 16,4 1-4-16,-2-1 1 0,2 2 1 15,1-2 0 1,-1 0 1-16,0 1-1 0,1 0-1 0,-1-1 2 0,-1 0 3 16,0 0-5-16,-2 1 4 0,-3 0-2 15,1 0 0-15,0-1 1 0,-1 1-1 0,2 0-1 16,-3-1 0-16,4 0-1 0,-4 1-1 0,4-2 1 15,-3 0-2-15,4 0-2 0,-3 0 1 0,1 0 0 16,0 0 1-16,-2 0-1 0,3 0 0 16,-3 0-1-16,0 0 0 0,2 0 0 0,-2 0 0 15,2 0-1-15,1-2 1 0,-2 1 0 16,4-2 0-16,0 1-1 0,0 1 2 0,-1-1-3 0,0-2 2 16,1 2-2-16,2-3-1 0,2 2 1 15,1-2-2-15,-2 0-1 0,6 1 0 0,-3-1-1 16,4 0 1-16,0 2 0 0,-3-2-2 0,0 2 4 15,-2 0 0-15,0 1 0 0,-2-1 1 16,-2 3-1-16,-1 0 3 0,-2 0 0 0,-1 0 2 16,-1 0 0-16,0 0 1 0,-2 1 1 0,4 1 2 15,0 0-4-15,-3 0 1 0,7-1-3 0,-2 0 1 16,2-1 3-16,4 2-2 0,1-2 0 16,4 0-2-16,-1 0 0 0,1-2-1 0,1 0-1 15,0 0 1-15,1-2-3 0,-1 3 1 0,5-2 0 0,-2-1 1 16,-2 2-1-16,4 0-2 0,-4 2 2 15,-1 0-10-15,-2 0 8 0,-4 0 0 0,2 2 2 0,-4 3 8 16,-1-1-5-16,2 2 0 0,-3-1 2 0,-2 2 1 16,2-1 0-16,0 0 0 0,1 1-2 15,0-1-2-15,4-2 2 0,0 1-1 0,4 0-1 16,5-3 0-16,-2 0 0 0,0 1 0 0,3-2 1 16,-1-1-4-16,2 0 2 0,-2 0-1 0,4 0 1 15,-1 0 1-15,-3 0-4 0,4-1 2 0,-5-1-2 0,3 0 1 16,-3 1 0-16,2-1 0 0,-4 0 1 15,0 2 1-15,2 0 0 0,-6 0-3 0,5 0 2 16,-5 0 0-16,2 0 0 0,-1 3 1 0,1-1-1 16,-1 0 2-16,-1 1-3 0,-1 0 1 0,2-2 0 15,4-1 0-15,0 1-1 0,0-1 2 0,-1 0-3 16,0 0 0-16,3 0 1 0,-3 0-2 16,1-2 3-1,0 0-2-15,2 0 1 0,-2-2 0 0,-1 1 0 16,3-1 0-16,-3 1 0 0,1-2 0 0,-1 1-2 15,3 0 4-15,-3-1-2 0,-1 1-1 16,-1 0-2-16,-3 2 1 0,0-1 0 0,1 2 0 0,-2-1 0 16,1 0-2-16,-3-1 2 0,2 3-2 15,1-3-3-15,-3 1-8 0,1 1-14 0,0-1-20 16,-3-1-47-16,5 3-70 0,-2-2-133 0,-5 1-210 0,-5 1-861 0</inkml:trace>
  <inkml:trace contextRef="#ctx0" brushRef="#br0" timeOffset="43715.09">21666 8881 247 0,'0'0'75'0,"0"0"-27"16,0 0 13-16,0 0 9 0,0 0 9 0,0 0-11 15,0 0 9-15,0 0 13 0,0 0 9 16,0 0 1-16,0 0-6 0,0 0-4 0,0 0-4 16,0 0-4-16,-21-16-8 0,21 16-11 0,0 0-14 15,0 0-16-15,0 0-13 0,0 0-7 16,0 0 6-16,3 0 10 0,2 0 10 0,1 0 8 16,4 0-6-16,1 0-4 0,5 0-11 0,1-2-6 15,4 0-8-15,1-1-4 0,1-1-2 0,0 1-2 16,2 0 0-16,-1 0-2 0,-2 0 3 0,3 1 0 15,0 1 4-15,0-1 2 0,-2 2 1 0,-3 0 1 16,2 0-1 0,-6 0 1-16,0 0 0 0,-3 3 4 0,-1-1 1 15,-2 1 0-15,-2 1-1 0,-1 0-2 0,-1-1-1 16,-2-1 0-16,2 2-1 0,-1-1-1 0,4 1 4 16,-2-1 2-16,3 1 1 0,1-1 1 15,4-1 6-15,3 2 0 0,2-3 2 0,3 1-4 16,2-1-7-16,1 0-3 0,-1 1-4 0,2-2 3 15,-1 1 2-15,2-1 2 0,-2 0 1 0,3 0 1 16,-2 0-2-16,0 0-1 0,-1 0-3 16,1 0-2-16,-1 0-5 0,2 0-3 0,2-1-5 15,-2 1-3-15,1 0-13 0,1 0-19 0,-3 0-43 0,2 0-110 16,-10 0-240-16,-7 0-975 0</inkml:trace>
  <inkml:trace contextRef="#ctx0" brushRef="#br0" timeOffset="44600.89">3047 9479 554 0,'0'0'196'0,"0"0"-18"15,0 0 0-15,0 0-6 0,0 0-29 0,0 0-30 16,0 0-27-16,0 0-23 0,0 0-20 0,0 0-8 16,0 0-2-16,0 0 3 0,2 25 0 0,4-17-5 15,-2 1-3-15,3-1-6 0,-2 1-2 16,3-3-3-16,2 1 1 0,2 0-1 0,1-2 3 15,2 0 3-15,-2-1-1 0,6-2 1 0,0 0-2 16,2-2-1-16,0 0-4 0,0 0 1 16,4 0-1-16,-1-2 1 0,0-3-1 0,3-1-3 0,-5 1-1 31,5 0-4-31,-4 0 0 0,3 1-3 0,-3 2-3 16,-3 0-2-16,-1 2 1 0,-4 0 3 0,1 5 2 15,-4 1 4-15,0 3 2 0,-2-1 8 0,-1 3 6 0,2 0 6 0,-2 1-3 16,0-2-2-16,1 2-5 0,0-3-5 0,0-2 1 15,3 1-1-15,-1-3 2 0,5-2 2 0,0-2-1 32,3-1 4-32,-3 0-1 0,4-4 0 0,3-4-3 15,-3 0-5-15,2-1-4 0,3-1-1 0,-1 0-1 16,3-2-4-16,1 2-1 0,2-2-5 0,2 3 0 16,1 0-10-16,3 2-13 0,1 1-32 0,4 3-68 15,-11 1-169-15,-10 1-1116 0</inkml:trace>
  <inkml:trace contextRef="#ctx0" brushRef="#br0" timeOffset="46444.21">6892 9560 0 0,'0'0'305'16,"0"0"-91"-16,0 0-44 0,0 0 0 0,0 0-5 15,0 0-9-15,0 0-6 0,0 0-6 0,0 0-18 16,0 0-6-16,0 0-22 0,0 0-15 0,-77-7-4 16,70 4-10-16,1-2-2 0,0 0-5 15,0 2-13-15,-4-3-8 0,1 0-5 0,0-1-3 16,0 0-7-16,-3 0-5 0,1 0-1 0,-3 0-2 15,1-1 3-15,-2 0 3 0,2-1-2 0,-1 1-3 16,1-3-3-16,0 3-1 0,-1-2-2 16,-1-1-1-16,2 0-1 0,1-1-5 0,-3 1 3 15,2-1-1-15,-1-2 1 0,1 1 3 0,1-2-4 16,1 1 0-16,1 0-2 0,1-2-1 0,-2 0 0 16,3 0-1-16,0 0-1 0,1-2-2 15,-1 0 2-15,2 0-3 0,2-1 4 0,1 1-4 16,0-1 0-16,3 2-1 0,0 1-2 0,0 0 2 15,4 1-1-15,1 0 1 0,2 0-1 16,4 0-1-16,-1-2 1 0,5-1-2 0,2 2 0 0,2-4 1 16,1 1 2-16,3 1 0 0,3-2-1 0,0 2-2 15,1 0 3-15,5 2 2 0,-3-2-1 16,5 1 3-16,1 2-2 0,-1-1-4 0,2 2 0 0,0 1 1 16,1-1-3-16,2 2 5 0,-2 1 0 0,1 1 0 15,-1 2 1-15,0 3-2 0,-1-1 0 16,-2 2-1-16,1 3 1 0,-4-1 1 0,-1 2 2 15,-3 0-2-15,1 3 0 0,-6 3 1 0,2 0-2 16,-2 2 2-16,-1 0 0 0,-1 1-2 0,0 3 1 16,0-1 1-16,-1 3 0 0,1 0 0 0,-1 0 3 31,2 2-4-31,0-1 5 0,-1 2 1 0,2-2-1 0,1 1 4 16,-2 0-6-16,-1 0 0 0,1 2 0 15,-3-2 1-15,-3 1-2 0,2 0 1 0,-5 2 0 16,-1-1-1-16,2 2 4 0,-3-1 1 0,-2 0 1 15,1 2-1-15,-1 1 0 0,-3 0 1 0,0 0 1 16,-4 1 0-16,1-1 0 0,-2 1 2 0,0-2-1 16,0 2 0-16,-3-3 0 0,-1 2 1 0,-2-1-1 15,-2-1 1-15,-2 0-2 0,1 1-1 0,-1-2-1 16,-2 1 1-16,1 0 1 0,-4-2 0 16,0-1 0-16,-1 2 0 0,0-3-1 0,-2 0-1 0,2 0-2 15,-1-2 2-15,0-1-4 0,0 0 1 16,1-1 0-16,1-2 3 0,0 0 1 0,1-3-1 15,-2 0 2-15,-1 0 0 16,0 0 1-16,-3-2 1 0,-1 0-1 0,0 0-1 0,-3-1 0 16,1-1-2-16,-3 0 1 0,1-1 1 15,1-1-5-15,-1 1 1 0,1 0-2 0,0-2 1 16,0 1 1-16,3-1 1 0,-2 0-3 0,3 0 0 16,2-3 1-16,-2 1-1 0,2-3 2 15,0 2-3-15,0-2 1 0,1-1 1 0,0 2-3 16,1-1 2-16,-1-1-3 0,2 2 1 0,-1-2-1 15,2 0 0-15,-1 3 1 0,3-4-2 0,-1 3 1 16,2-1-1-16,1 1-1 0,0 0 0 0,1 0-3 16,2 1-5-16,2 0-9 0,1 1-22 0,2 0-37 15,-1-1-49-15,3 3-72 0,0 0-58 16,3 0-70-16,-1 0-124 0,2 0-879 0</inkml:trace>
  <inkml:trace contextRef="#ctx0" brushRef="#br0" timeOffset="47380.71">8087 9566 1086 0,'0'0'213'0,"0"0"-20"16,0 0-18-16,0 0-21 0,0 0-41 16,0 0-26-16,0 0-18 0,0 0-15 0,0 0-19 31,0 0-15-31,0 0-14 0,0 0-4 0,0 0 2 16,0 0 5-16,19 5 6 0,-9-4 2 0,0 2 9 0,4 0 16 0,4-1 9 0,5 0 4 15,4-1-9-15,3 1-16 0,5-2-7 0,1 1-1 16,3-1-2-16,4 0 1 0,1 0-2 15,1 1 0-15,2-1-1 0,2 1-2 0,-2 1-1 16,2 1-3-16,0-1-2 0,1 0 0 0,-4 2-1 31,1 0-2-31,2 1-1 0,-3-2-2 0,1 2-1 16,0 1 3-16,-2-2-2 0,3 2 1 0,1 0-1 16,-3-2 1-16,4 1 1 0,1 0 1 0,2-3 1 15,1 0-1-15,-1 1 0 0,-2-2-2 0,2-1 4 16,1 1-2-16,0-1 3 0,-2 1-1 0,1-1-2 15,-1 0 1-15,2 0-5 0,-2 0 3 0,2 0-4 16,-2 0 2-16,2 0 0 0,1 0 1 16,-2 0-1-16,2-1-1 0,-1 0 1 0,-1-1-1 15,4 0 1-15,-2 0 0 0,2 0-2 0,-2-1 1 16,3 1 0-16,-3 0 2 0,3-1-1 0,-3 1-1 16,1 0-1-16,-3-1 3 0,0 1-2 0,1 0 2 15,-3 0-1-15,1-1-1 0,0 1 2 16,-1-2 0-16,1 1-1 0,0-1 1 0,5 1-3 0,-4 1 0 15,4-2 0-15,-1 1 0 0,1 0-1 16,-1 0 1-16,2 1-2 0,-4 0 2 0,5-1 1 16,-2 1-3-16,-2 1 1 0,4-1 1 15,-4-2-1-15,2 2 1 0,1-1 0 0,-2 1-4 0,3 0 4 16,-3 1-3-16,0-1 4 0,-3 1 0 16,3 0-1-16,-1 1 1 0,-1 0-2 0,0 0-1 15,0 0 1-15,3 0 2 0,-2-1-3 0,2 1 0 16,-1 0 2-16,2 0 0 0,0 0 1 0,-2 0-2 15,2 0-1-15,-2 0 2 0,1 0-1 0,-2 0 0 16,2 0-1-16,0 0 1 0,-1 0 1 0,3 0 2 16,0 0-1-16,-1 0-2 0,0 0 1 15,3 0-1-15,-3 0 1 0,3 0 0 0,-1 0-2 16,0 0 0-16,1 0-2 0,0 0-1 0,0 0 1 16,0 0 3-16,1 0-1 0,1 0 0 0,1 0 0 15,0 0 4-15,1 0-2 0,-1 0 0 0,-3 0-2 16,2 0 3-16,-2 0 0 0,0 0-1 15,-1 0 2-15,0 0-3 0,-4 1 0 0,-1 0-2 16,1 2 3-16,-3-2-3 0,-1 1 1 0,-3 0 1 16,-3 1-1-16,2-1 3 0,-7-1-3 15,2 2 4-15,-4-2-4 0,0 1-2 0,-5-1 4 16,4 0-1-16,-6 2 1 0,2-2-2 0,-3 0 1 16,-1-1-1-16,-2 1 0 15,1 0-1-15,-1 1-2 0,-1 0-4 16,0 0-15-16,1 1-36 0,-1-1-70 0,-2 0-131 0,-6 0-370 15,-7-1-874-15</inkml:trace>
</inkml:ink>
</file>

<file path=ppt/ink/ink1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113.3877" units="1/cm"/>
          <inkml:channelProperty channel="Y" name="resolution" value="1979.87915" units="1/cm"/>
          <inkml:channelProperty channel="F" name="resolution" value="11.375" units="1/deg"/>
          <inkml:channelProperty channel="T" name="resolution" value="1" units="1/dev"/>
        </inkml:channelProperties>
      </inkml:inkSource>
      <inkml:timestamp xml:id="ts0" timeString="2023-06-06T03:47:08.388"/>
    </inkml:context>
    <inkml:brush xml:id="br0">
      <inkml:brushProperty name="width" value="0.05292" units="cm"/>
      <inkml:brushProperty name="height" value="0.05292" units="cm"/>
      <inkml:brushProperty name="color" value="#FF0000"/>
    </inkml:brush>
  </inkml:definitions>
  <inkml:trace contextRef="#ctx0" brushRef="#br0">4643 2082 481 0,'0'0'192'0,"0"0"-45"0,0 0-25 15,0 0-1-15,0 0-14 0,0 0-30 16,0 0-29-16,0 0-16 0,0 0-12 0,0 0 1 15,0 0 16-15,0 0 13 0,8 12 17 0,-6-8 6 16,-1 1-7-16,3-1-8 0,1 1-5 0,-3 0 0 0,-1 3 6 16,2-3-3-16,1 3-3 0,-2 0-6 0,0 1-8 15,3-1 1-15,-2 1-3 0,-1 0-5 0,5-1-3 16,-5 1-4-16,3-1-2 0,-1 0-6 0,0 1-3 16,1-2-3-16,-2-2-1 0,3 1 6 0,-1-2 1 15,3 2 5-15,-2-1 1 0,-1-2 0 16,3 2 2-16,-1 0-1 0,-2-1-2 0,3 1-2 15,0-2 1-15,0 2 1 0,0-2 3 0,1 1-4 16,1-1 0-16,0 0-2 0,0 1 1 0,5-2 6 16,-2-1 2-16,3-1 2 0,1 0-2 15,4 0-2-15,4 0-4 0,-1-3-1 0,2-2-3 16,-1 0-3-16,3-2-1 0,-3 1-5 0,3-2-1 16,-1 1 0-16,-3 0-4 0,4-1 0 0,-4 1-1 15,3 0 3-15,-3 1-3 0,2 0-1 0,-3-1 1 16,2 0-1-16,0 0 1 0,-3 0 0 0,4 0-1 15,-4 0 0-15,0 1 0 0,-1 2-2 16,-2-1 4-16,-3 2-3 0,-1-1 0 0,-4 2-2 16,-3 2 0-16,-2-1 2 0,-1 1-1 0,-1 0 0 15,1 0 0-15,-3 0 0 0,0 1-1 0,3 3 2 16,-1-1-1-16,1 2-2 0,0 0 2 16,3 2-1-16,-2 1 1 0,0 1 1 0,2-1-2 15,0 2 3-15,0-1-1 0,-1-2 1 0,2 2 1 16,0-2-1-16,-1 0 0 0,-1-1 1 0,1-2-2 15,2 2 4-15,0-1-1 0,0-1-1 16,3 1 3-16,-2-2 0 0,2-1 2 0,0 0 2 16,1-1 3-16,3-1-1 0,3 0 1 0,0-1 1 15,1-4 0-15,6-2-3 0,-2-1-3 0,4-1 1 16,1-2-3 0,1 1-1-16,-1-2 2 0,1 1-4 0,-2 0-3 15,-1 0 3-15,-1-2-1 0,-1 4-2 16,-1 0 2-16,-1 2-4 0,-4 2 2 0,0 0 2 15,-6 0-6-15,1 2 8 0,-2 0-2 0,-2 1 3 16,-3 2 2-16,-1 0-6 0,-1 0-1 0,-1 0-3 16,1 0 3-16,-1 0-1 0,1 1-4 15,0 3 1-15,1 0-4 0,1 0 2 0,1-1 6 16,1 3 1-16,3-1-1 0,1 1 1 0,1-1-2 16,2 1 1-16,0 0 3 0,1 0-1 0,0-1-1 15,1 0-1-15,0-1-2 0,3 1 3 16,0-2 4-16,1 0-1 0,3-2 0 0,0-1 0 15,2 0 0-15,1 0 1 0,1-2-2 0,0-5 2 16,1 2-3-16,3-2 1 0,0-3 0 0,1 0 0 16,2 1-1-16,2-2-2 0,-1 1 3 0,-1-2-1 15,2 2 3-15,-2 0-2 0,-1 0-2 0,2 2-4 16,-4-1 3-16,-2 1 2 0,-3 2-2 0,-2 0-2 16,-3 1 0-16,-3 1 3 0,-1 3 1 0,-2 0-1 15,-4 0-2-15,1 1-3 0,-3 0 1 16,-1 0 3-16,0 3 0 0,-3 1-2 0,1 2-1 15,1 0-1-15,0 1 2 0,0 0 4 0,2 1-2 16,0-1 2-16,0 1-3 0,3-1 3 0,0 0 1 16,4-1-3-16,2 0-2 0,-1 3-2 0,5-5 3 15,1 0 3-15,0-2 0 0,1-1 0 16,2 0-2-16,1-1 2 0,0 0 2 0,1 0-1 16,-1-3 0-16,1-2 1 0,0 1-2 0,-1-5 8 0,-2 3-2 15,1-1-1-15,0 0 0 0,0-2-5 0,0-2 3 16,3 1-1-16,-1-1 0 0,-1 1-5 0,-4 1 1 15,-4 2-2-15,-3 3 1 0,-7 0 2 0,-4 2-1 16,-3 2-3-16,-3 0 3 0,0 0 1 0,-1 0-2 16,-1 0 2-16,0 0-3 0,0 0 0 0,0 0 2 15,1 0-2-15,1 0 1 0,5 4-3 16,-3 1 4-16,4 0 0 0,1-1 2 0,2 3-1 16,-1 0-1-16,0 0-2 0,1 0 1 0,0 0 5 15,2-1-6-15,-2 0 5 0,2 0-2 0,-1-2-1 16,-1 1 5-16,2-1-1 0,-1 0-3 15,1-2-3-15,-1-1-2 0,0 2 1 0,3-2 3 16,0-1 3-16,4 0-1 0,0 0 8 0,2-1-4 16,0-2-1-1,0 0 1-15,3 1-4 0,-3-1-2 0,-1 0 2 16,0 0 2-16,-2-1-1 0,-1 1 1 0,-3 1-3 16,1-1 1-16,-3 1-4 0,-1 0 3 15,0 0-1-15,3-1-1 0,0 1 0 0,0 0 1 16,3-1 0-16,-1 1 0 0,0 0 1 0,3-2 1 15,-3 2-2-15,0-1 4 0,-1 2-5 0,0 0 2 16,-4 0-1-16,1 0 0 0,-2 0 0 0,0-2 2 16,2 2-2-16,-4 0 0 0,2 0 1 15,0-1-2-15,0 1 4 0,0 0-4 0,3 0 1 16,-2-1 0-16,2 2-2 0,0-1 4 0,2 0 1 16,1 0-2-16,0 0-1 0,-2-2-1 15,0 2-2-15,0 0 5 0,-3 1 0 0,-1 0-2 16,-1-1-2-16,-2 1 4 0,-2 0-2 0,-2 0 0 15,2 0 5-15,-4 0-3 0,-1 0 5 0,0 0 2 16,0 0 1-16,0 0-4 0,0 0-6 0,0 0 1 0,0 0-9 16,0 0-12-16,0-1-22 0,0 1-43 0,-1 0-64 15,-2 0-93-15,-2 0-163 0,3 0-310 0,-3 0-786 0</inkml:trace>
  <inkml:trace contextRef="#ctx0" brushRef="#br0" timeOffset="47724.33">10026 7959 460 0,'0'0'194'0,"0"0"15"0,0 0 7 16,0 0-15-16,0 0-18 0,0 0-20 15,0 0-13-15,0 0-12 0,0 0-19 0,0 0-14 16,0 0-17-16,0 0-14 0,0 6-11 0,0-5-11 0,0-1-9 15,0 0-6-15,0 1-6 0,0-1-5 16,0 0-2-16,0 2-3 0,0-2 1 0,0 0 1 31,0 0 1-31,0 1 0 0,0-1 0 0,0 0 0 0,0 1-3 16,0-1 1-16,0 0-1 0,0 0-2 16,0 0-1-16,0 0-3 0,0 0-1 0,0 0 0 15,0 0-1-15,0 0 0 0,0 1-1 0,0-1-1 16,0 0-3-16,0 0 1 0,0 0-2 0,0 0 1 15,0 0-1-15,0 0 0 0,2 0-1 0,-2 0-1 16,0 0 1-16,1 0 0 0,0 0 1 0,0 0 3 16,3 0 2-16,0 0 0 0,-2 2-1 0,4-2 0 15,-3 0-2-15,0 0-1 0,2 0-1 0,-3 0-1 16,0 0-1-16,2 0-3 0,-1 0 2 16,-1 0 0-16,1 0-1 0,1 0 1 0,-1 0-2 15,0 0 0-15,0 0 0 0,1 0 0 0,-3 0 0 0,0 0-1 16,2 0 0-16,-1 0 0 0,-1 0 1 0,1 0-1 15,-1 0 0-15,-1 0-1 0,2 0 1 0,0 0 0 16,0 0-1-16,-2 0 1 0,0 0-1 0,1 0 1 16,-1 0 0-16,1 0 0 0,-1 0-1 15,1 0 1-15,-1 0-1 0,0 0 0 0,0 0 1 16,1 0 0-16,-1 0-1 0,2 0 4 0,-2 0-2 16,0 0-3-16,1 0 2 0,-1 0 1 0,0 0-1 15,0 0 0-15,0 0 0 0,0 0-1 0,0 0 0 16,2 0 2-16,-2 0-2 0,0 0 2 0,0 0-2 15,0 0 0-15,0 0 0 0,0 0-1 16,0 0 2 0,0 0-1-16,0 0 0 0,0 0-2 0,0 0 2 15,0 0 0-15,0 0 1 0,0 0-4 0,0 0 2 16,0 0 0-16,0 0 1 0,0 0 2 0,0 0-2 0,0 0 0 0,0 0 0 16,0 0 2-16,0 0-2 0,0 0 0 0,0 0 0 15,0 0-2-15,0 0 3 0,0 0 1 0,0 0 1 16,0 0-3-16,0 0 2 0,0 1 0 15,0-1-1-15,0 0 2 0,0 0-2 0,0 0 2 0,0 0-3 16,0 0 2-16,0 0 0 0,0 0-2 0,0 0 1 31,0 0 0-31,0 0 1 0,0 0 0 0,0 0-1 0,0 0 1 0,0 0-1 0,0 0 0 16,0 0 0-16,0 0 2 0,0 0-1 0,0 0 1 16,0 0 0-16,0 0 2 0,0 0-2 0,0 0-1 31,0 0 1-31,0 0-4 0,0 0 2 0,0 0-2 0,0 0-2 0,0 0-11 0,0-1-13 15,0-1-24 1,0-1-43-16,5-3-58 0,5-3-107 16,-3 3-246-16,-1 1-985 0</inkml:trace>
  <inkml:trace contextRef="#ctx0" brushRef="#br0" timeOffset="54087.34">13286 2448 883 0,'0'0'288'0,"0"0"-24"16,0 0-31-16,0 0-19 0,0 0-40 0,0 0-40 31,0 0-31-31,0 0-32 0,0 0-22 0,0 0-15 16,0 0-7-16,0 0-1 0,13-16 1 15,-6 12 3-15,2 1-3 0,0 1-1 0,1 2-2 16,0 0-5-16,0 0-1 0,0 3-1 0,0 2 3 16,0 3 4-16,0 1 3 0,-1 2-1 0,0 2-4 15,-4 2-3-15,0 1-4 0,-3 2 1 0,-2 2-1 16,0-1 0-16,-2 1 1 0,-5 0-1 0,-2-1-3 15,2 0-1-15,-2-3-4 0,0-1-2 16,0-2-1-16,1-2-2 0,4-3 1 0,-2-1 0 16,4-2 1-16,1-2 4 0,0-3 8 0,1 0 6 15,0 0 4-15,0 0-5 0,0-7-14 0,0-1-13 0,0-4-14 0,0 0-1 16,2-5 1-16,2-2 5 0,3 0 4 16,1-2 4-16,3 2-1 0,0 3-1 0,0-1-1 15,5 3-3-15,-4 3 4 0,1 3-6 0,-2 0 0 16,0 5-2-16,-2 1-2 0,0 2 7 0,-2 3 1 15,-3 4 6 1,3 3 4-16,-4 1 4 0,1 3 6 0,-2 1 2 16,-1 0 4-16,-1 3-4 0,0 0 0 0,-1-2-4 15,-2-2-1-15,0-2-1 0,1-1-4 16,0-3 0-16,-1-2-3 0,3-3-1 0,0 0-1 0,0-2-1 16,0-1 2-16,0 0 2 0,0-1 0 15,4-4 5-15,-1-2 2 0,5-5-2 0,1-2 1 16,3-3-4-16,-1-3 0 0,0 1-1 0,3 1 1 15,0 0-2-15,-1 2-1 0,2 1 0 0,0 2 0 16,1 1-2-16,-1 3-3 0,1 3 2 16,-2 2 2-16,-1 2 0 0,0 2 1 0,-1 0-1 15,-2 3 3-15,-2 3 3 0,-3 4 7 0,2-1 3 16,-4 3 6-16,2 1 4 0,-3 2 1 0,-1-1 0 16,-1 2-3-16,0 0-3 0,0-1-7 15,0 2-3-15,0-3-4 0,-1 0-1 0,0-1-2 16,1-2-7-16,0-1-8 0,0 1-18 0,0-3-31 15,1-1-39-15,2-1-49 0,3-1-68 16,1-5-116-16,-1 0-207 0,-2 0-860 0</inkml:trace>
  <inkml:trace contextRef="#ctx0" brushRef="#br0" timeOffset="54262.34">13940 2607 1567 0,'0'0'285'15,"0"0"-110"-15,0 0-67 0,0 0-46 16,0 0-2-16,0 0 14 0,0 0 19 0,0 0 2 15,0 0-14-15,0 0-19 0,0 0-16 0,0 0-22 16,0 0-12-16,0 0-8 0,3 92-9 0,-3-85-14 16,0-1-30-16,0-2-54 0,2-1-78 15,1-2-124-15,-2-1-237 0,0 0-847 0</inkml:trace>
  <inkml:trace contextRef="#ctx0" brushRef="#br0" timeOffset="54411.8">13938 2376 1486 0,'0'0'207'0,"0"0"-41"0,0 0-26 15,0 0-49-15,0 0-59 0,0 0-28 0,0 0-14 16,0 0-5-16,0 0 4 0,0 0-4 16,0 0-9-16,0 0-35 0,0 0-96 0,0 0-164 15,66 19-116-15,-60-15-648 0</inkml:trace>
  <inkml:trace contextRef="#ctx0" brushRef="#br0" timeOffset="54737.63">14095 2500 25 0,'0'0'460'0,"0"0"-159"0,0 0-18 0,0 0-38 15,0 0-37-15,0 0-32 0,0 0-22 0,0 0-11 16,23 123-13-16,-23-111-21 0,0 1-20 0,0-1-19 16,0-2-13-16,-3-2-12 0,2-1-10 15,0-4-9-15,1 0-5 0,0-2-1 0,0-1 10 16,0 0 11-16,0 0 11 0,0 0 5 0,2-4-8 15,2-4-17-15,2-3-13 0,1-3-13 0,0-2-3 16,3 0-3-16,0-1 2 0,-1 2-2 16,2 2-2-16,-1 3 1 0,-1 2 0 0,1 1 2 15,-1 2-1-15,-2 3 2 0,-1 1-2 0,1 1-1 16,0 0 4-16,-1 3 1 0,1 3 5 0,0 0 6 16,-2 4 5-16,3-2 4 0,-1 2 2 0,-3 2-4 15,3-2-6-15,-4 3-2 0,3-3-3 0,-3 1-2 16,0-2-3-16,1 0-2 0,-2 0-5 0,0 0-7 15,1-1-13-15,0 0-34 0,-1-1-53 0,0 0-76 16,0-1-141-16,1-1-309 0,-1-3-837 0</inkml:trace>
  <inkml:trace contextRef="#ctx0" brushRef="#br0" timeOffset="56536.78">13779 3017 559 0,'0'0'227'0,"0"0"-14"0,0 0-2 0,0 0-14 15,0 0-36-15,0 0-16 0,0 0-22 0,0 0-19 16,0 0-8-16,0 0-16 0,0 0-7 0,0 0-12 16,0 0-11-16,-59 7-7 0,47 1-1 0,0 4 1 15,-2 1-2-15,1 1-2 0,2-2-2 0,-1 1 1 16,3 0-2-16,0-2-2 0,2 0-5 0,2-1-6 15,2-1-5-15,0 0-6 0,1 1-3 16,2-1-3-16,0 1-3 0,5 0 2 0,-1-3-2 16,6 1 0-16,0-1-1 0,1 0 2 0,2 0-1 15,2-3 3-15,2-2 5 0,1 1 1 16,1-3 2-16,4 0 1 0,-3 0 0 0,3-5 0 0,-4 1 0 16,-3-3 1-16,0 1-1 0,-5 1 0 0,-1-2 3 0,0-1 0 15,-3-2 0-15,0-1 3 0,0-2-4 0,-1 1 0 16,-2-2-1-16,-1-1 0 0,-3 1-1 0,0 0 0 15,0-2-1-15,-6 3-2 0,0 0-7 0,-2 0-3 16,1 3-4-16,0 3-6 0,-3 0-1 0,2 4-4 31,-1-1-9-31,3 1-10 0,-2 0-18 0,1 1-27 0,1-1-37 16,0 2-60-16,-1-1-86 0,2 2-128 16,1-2-162-16,2 1-817 0</inkml:trace>
  <inkml:trace contextRef="#ctx0" brushRef="#br0" timeOffset="56765.78">13857 2814 1709 0,'0'0'199'0,"0"0"-30"0,0 0-15 16,0 0-39-16,0 0-28 0,0 0-28 16,0 0-19-16,0 0-8 0,0 0-1 0,0 0 4 15,0 0 6-15,0 0 6 0,0 0 4 0,-31 125 2 16,22-87-3-16,-4 4-3 0,0 2-10 0,3 2-8 15,-3-3-10-15,3 1-10 0,1-2-6 16,1-3-2-16,4-2-7 0,2-5-4 0,2-4-13 16,0-4-17-16,0-3-25 0,4-5-35 0,3-1-43 0,0-3-63 15,2-4-126-15,-2-3-219 0,-3-3-842 0</inkml:trace>
  <inkml:trace contextRef="#ctx0" brushRef="#br0" timeOffset="57303.89">13476 2882 1306 0,'0'0'175'16,"0"0"-27"-16,0 0-13 0,0 0-18 16,0 0-12-16,0 0-23 0,0 0-21 0,0 0-13 15,-134 39-11-15,114-30-1 0,0 0-2 0,0 2-11 16,1 0-3-16,4-2-1 0,0-2-1 0,7 0-1 16,0-1-6-16,2 0-8 0,3-3-7 15,-1 2-2-15,1-2-3 0,3 1-3 0,-1-2 0 16,1 1 0-16,0 0 0 0,0-2-1 0,0 2 0 15,0-1 0-15,0-1 3 0,1 0 7 0,3 0 7 16,2 2 7-16,1-2 3 0,3 0 7 16,1 1 1-16,2-1 4 0,5 0 2 0,1 0-2 15,0 0 0-15,0 1-1 0,3-1-5 0,-5 1-5 16,1-1-4-16,-2 2-7 0,-3-2 1 0,-3 1-2 16,-2 0-3-16,-2 1-10 0,0-2-20 0,-4 1-43 15,-2 0-90-15,0 0-127 0,0-1-217 16,0 1-856-16</inkml:trace>
  <inkml:trace contextRef="#ctx0" brushRef="#br0" timeOffset="57465.74">13231 3133 1658 0,'0'0'147'0,"0"0"-83"0,0 0-28 0,0 0 13 0,0 0 11 16,0 0 14-16,0 0 13 0,0 0-1 15,0 0-7-15,0 0-11 0,0 0-13 0,0 0-16 16,0 0-16-16,119 19-15 0,-105-19-5 0,-2 1-3 15,-1-1-11-15,-1 2-24 0,-1-2-53 16,-1 0-116-16,-4 1-239 0,0-1-960 0</inkml:trace>
  <inkml:trace contextRef="#ctx0" brushRef="#br0" timeOffset="57707.95">12491 3085 1782 0,'0'0'7'0,"0"0"2"0,0 0 17 16,0 0 20-16,0 0 3 0,0 0-4 0,0 0-5 15,0 0-6-15,0 0-8 0,0 0-7 16,0 0-7-16,0 0-4 0,121-11-5 0,-113 12-6 15,0-1-6-15,-1 0-22 0,2 0-81 0,0 0-180 16,-1-1-263-16,-5-1-549 0</inkml:trace>
  <inkml:trace contextRef="#ctx0" brushRef="#br0" timeOffset="58043.9">12761 2905 1605 0,'0'0'57'15,"0"0"19"-15,0 0 35 0,0 0 6 0,0 0-10 16,0 0-21-16,0 0-17 0,0 0-16 0,122 18-10 16,-106-13-4-16,-1 0-4 0,-3 3-3 0,-3 0-2 15,-2 2 0-15,-4 1 1 0,-1 2 4 16,-2 2 2-16,-2 3-1 0,-7 2-12 0,-3 3-2 16,-6 1-8-16,2 3-4 0,-3-2-4 0,-1-1-3 15,2-1-1-15,-1-1 0 0,5-2 2 0,-1-1-1 16,4-5 1-16,2-1-3 0,1-3 5 0,4-4-2 15,1-1 2-15,0-3-2 0,3-2-10 16,0 1-5-16,0-1-4 0,5 1 2 0,2 0 8 16,2 1 12-16,6-1 6 0,4-1 4 0,3 0-1 15,3 0-3-15,5 0-3 0,3-4-6 0,2 2-5 16,5-2-7-16,1 1-22 0,4-1-48 0,1 0-84 16,-9-1-223-16,-14 3-1075 0</inkml:trace>
  <inkml:trace contextRef="#ctx0" brushRef="#br0" timeOffset="58472.64">14543 2961 1701 0,'0'0'130'0,"0"0"-21"16,0 0-2-16,0 0-15 0,0 0-33 0,0 0-27 16,0 0-12-16,0 0-10 0,0 0-3 15,-126 33 2-15,102-24 3 0,2 1 1 0,-3 1 7 16,0 0 8-16,2-1 5 0,2 1 7 0,0-1-1 15,2 1 0-15,5-3-3 0,2-2 0 0,3 1-5 16,2-2-3-16,2-3-5 0,2 0-11 0,3 0-7 16,0-1-12-16,0 0-7 0,0 1-2 0,3 1 1 15,2 0 12-15,0 1 8 0,5 0 6 16,1 1 8-16,3 0 3 0,4-1 2 0,-1 1 2 16,4-2 0-16,2 0-4 0,0 1-3 0,-2-2-5 15,2 1-5-15,-2 0-4 0,-2-1-5 0,-2 1-7 31,-3-1-16-31,1 0-36 0,-7 2-62 0,0-1-96 16,-2 1-185-16,-4-1-199 0,0-1-787 0</inkml:trace>
  <inkml:trace contextRef="#ctx0" brushRef="#br0" timeOffset="58635.45">14291 3282 1539 0,'0'0'398'0,"0"0"-176"0,0 0-53 16,0 0-39-16,0 0-68 0,0 0-44 0,0 0-4 15,0 0 7-15,0 0 10 0,0 0 7 0,0 0-2 16,0 0-11-16,0 0-11 0,0 0-12 0,116 0-13 16,-91-7-20-16,-3-1-43 0,6-2-77 0,-1-1-161 15,-6 0-258-15,-8 6-848 0</inkml:trace>
  <inkml:trace contextRef="#ctx0" brushRef="#br0" timeOffset="58949.98">14711 3088 1308 0,'0'0'173'0,"0"0"-20"0,0 0 13 16,0 0-18-16,0 0-32 0,0 0-14 0,0 0-11 16,0 0-8-16,122 2-6 0,-103 3-9 0,-1 0-11 15,1 0-15-15,-4 1-11 0,-4 0-6 16,0 1-1-16,-5 0 2 16,-2 1-2-16,-1 1-1 0,-3 2 0 0,0 2-2 15,-7 2-3-15,-3 2-4 0,-6 2-6 0,-4-1-6 0,-1 2-4 16,-1-3 0-16,-1 0-1 0,1 0 0 0,1-5 2 15,2-1 3-15,3 0 2 0,1-3 2 0,5-2 5 16,2-2 5-16,5-1 5 0,0-2 5 0,3 0-2 16,0-1-4-16,0 0-9 0,0 0-8 15,4 0 0-15,2 0 6 0,4-1 10 0,4-1 6 16,3-3 4-16,4-1-5 0,3 0-2 0,1 0-6 16,1-2-4-16,2 3-8 0,-2-1-1 15,0 1-3-15,1 2-8 0,1-2-13 0,-2 0-41 16,-4 1-65-16,-1 2-91 0,-7 1-244 0,-5 0-1070 15</inkml:trace>
  <inkml:trace contextRef="#ctx0" brushRef="#br0" timeOffset="59758.15">15530 2282 1076 0,'0'0'289'16,"0"0"-60"-16,0 0-40 0,0 0-34 16,0 0-49-16,0 0-45 0,0 0-22 0,0 0-10 15,0 0 9-15,0 0 17 0,0 0 14 0,0 0 5 16,0 119 0-16,0-85-1 0,0 4-4 0,0 5 0 16,0-3-4-16,0 0-8 0,0 2-11 15,0-3-5-15,0 0-6 0,-1-5-8 0,1 0-1 16,0-2-6-16,0-4 1 0,0-2-1 0,0-2 0 15,0-2-8-15,2-5-5 0,1 0-3 0,-1-1-2 16,1-5-1-16,-2 1-2 0,1-3-7 0,1-3-18 16,1-3-33-16,-1-1-52 0,4-2-61 15,1-4-99-15,-1-3-209 0,-1 3-992 0</inkml:trace>
  <inkml:trace contextRef="#ctx0" brushRef="#br0" timeOffset="60175.98">15845 2541 1507 0,'0'0'271'0,"0"0"-43"0,0 0-20 0,0 0-52 16,0 0-51-16,0 0-46 0,0 0-32 0,0 0-19 15,0 0-3-15,0 0-1 0,0 0 5 16,0 0 7-16,0 0 2 0,60-25 6 0,-41 22 2 16,1 0-2-1,-2 1-3-15,3 1-3 0,1-1-3 0,-2-1 0 0,0 2 0 0,-1-1 0 0,-1 1-2 32,-1-1-2-32,-2 1 0 0,0 1-3 0,-4 0 0 15,-1 0 2-15,-2 0-2 0,-3 0 0 0,-1 3 0 16,-2 1 5-16,-1 2 8 0,0 2 7 15,-1 2 6-15,0 3 4 0,0 3-1 0,0 0-3 16,-1 2-5-16,-2 3-8 0,-3 0-5 0,3-1-6 16,-4-1-1-16,1 0-2 0,1-1-1 15,2 0-3-15,-3-1-2 0,3-3-2 0,-1 0-4 0,0-1-6 16,3-2-14-16,-4-2-22 0,1-3-37 16,2 1-35-16,-2-4-41 0,-1-1-64 0,0-2-129 15,-2 0-236-15,4 0-841 0</inkml:trace>
  <inkml:trace contextRef="#ctx0" brushRef="#br0" timeOffset="60358.82">15880 2627 1365 0,'0'0'315'0,"0"0"-53"0,0 0-39 0,0 0-75 0,0 0-69 16,0 0-39-16,0 0-12 0,0 0 7 16,0 0 9-16,0 0 10 0,0 0 6 0,0 0-4 15,0 0-5-15,0 0-3 0,57 98-10 0,-42-86-11 16,1-1-4-16,1 1-11 0,0-2-4 0,-1-2-3 15,3 1-8-15,-3-2-5 0,0-3-24 16,1 1-41-16,-1-3-69 0,1-2-121 0,-3 0-305 0,-6 0-910 0</inkml:trace>
  <inkml:trace contextRef="#ctx0" brushRef="#br0" timeOffset="60701.42">16464 2521 1609 0,'0'0'171'0,"0"0"-11"0,0 0-4 0,0 0-9 16,0 0-43-16,0 0-29 0,0 0-4 15,0 0-8-15,0 0-3 0,0 0-3 0,0 0-7 16,-117 127-11-16,112-108-9 0,1-1-4 0,3-1-4 16,1 0-2-16,0-3-7 0,5 1-1 15,3-1 3-15,0-2 3 0,3-1 3 0,2-2-4 16,0-3 0-16,5 0 2 0,-1-4 2 0,2-1 2 15,2-1-2-15,0-1-4 0,2-6 2 16,-2-1 0-16,0-4 1 0,-2-1-5 0,0-1-4 0,-6-2 2 16,1 1-1-16,-4-1 2 0,-4 0 0 0,0 0-1 15,-4 1-1-15,-2 3-2 0,0-2-2 16,-7 3-2-16,0 0-5 0,-2 1-4 0,-3 3 0 0,-2 1-5 0,2 3-2 16,-4-1-4-16,4 2-9 0,0 0-10 15,2 0-13-15,1 1-24 0,1 0-29 0,5-2-48 16,1 2-87-16,0-1-175 0,2 0-222 15,0 0-823-15</inkml:trace>
  <inkml:trace contextRef="#ctx0" brushRef="#br0" timeOffset="60937.38">16657 2286 1776 0,'0'0'223'0,"0"0"-7"0,0 0-23 16,0 0-47-16,0 0-66 0,0 0-39 0,0 0-18 15,0 0 0-15,0 0 9 0,0 0 13 16,0 0 12 0,-42 130-2-16,33-90-5 0,1 5-4 0,0 2-6 0,-1 0-8 15,-1 2-4-15,2-4-12 0,1 1-5 0,0-4-6 0,3 0-3 16,2-3-1-16,2-3-3 0,0-5-5 0,0-3-6 16,0-4-4-16,3-3-9 0,5-6-18 0,-4-2-31 15,4-4-53-15,1-5-65 0,1-2-110 0,-3-2-242 16,-2 0-918-16</inkml:trace>
  <inkml:trace contextRef="#ctx0" brushRef="#br0" timeOffset="61185.9">16973 2209 1832 0,'0'0'219'0,"0"0"-69"16,0 0-44-16,0 0-18 0,0 0-27 0,0 0-4 15,0 0 23-15,0 0 12 0,0 0 0 0,-11 149-6 16,8-104-4-16,-2 3-16 0,3 1-14 0,-1-1-11 16,3-1-13-16,0-1-8 0,0-3-9 0,3-2-4 15,2-3-2-15,0-1-2 0,0-2-1 0,1-3-1 16,1-3-4-16,1-4 0 0,-2-3-3 16,2-3-5-16,0-4-8 0,-3-1-20 0,3-4-28 15,-4-2-44-15,2-4-62 0,-2-3-95 16,0-1-272-16,-1 0-961 0</inkml:trace>
  <inkml:trace contextRef="#ctx0" brushRef="#br0" timeOffset="61658.78">17297 2903 1087 0,'0'0'760'0,"0"0"-549"0,0 0-62 16,0 0-26-16,0 0-45 0,0 0-34 15,0 0 4-15,0 0 7 0,0 0 8 0,0 0-3 16,0 0-5-16,0 0-11 0,0 0-12 0,0 121-11 16,0-103-4-16,0 1-5 0,0-3-5 0,0-2-3 15,0 1-8-15,0-3-6 0,0-3-15 0,2-1-31 16,3-2-59-16,-2-2-80 0,5-4-161 0,-4 0-257 16,3 0-817-16</inkml:trace>
  <inkml:trace contextRef="#ctx0" brushRef="#br0" timeOffset="61972.33">17539 2727 1670 0,'0'0'359'16,"0"0"-185"-16,0 0-36 0,0 0-16 0,0 0-42 15,0 0-32-15,0 0-16 0,0 0-6 0,0 0 1 16,0 0 8-16,0 0 11 0,0 0 3 0,0 0-6 16,0 0-7-16,82-6-7 0,-60 4-4 15,0-1 0-15,3 0-2 0,-3-1-4 0,4 2 0 16,1-3 6-16,4 1 2 0,1-1 0 0,2 0-2 16,-5 1-15-16,-2 1-5 0,-5-1-2 0,-4 2-3 15,-2 0 2-15,-6 0-4 0,-5 1-3 16,0 0-7-16,-3 0-10 0,-2 1-25 0,0-1-35 15,0 0-34-15,0-1-52 0,-2 0-131 0,-3 0-264 16,4 2-921-16</inkml:trace>
  <inkml:trace contextRef="#ctx0" brushRef="#br0" timeOffset="62198.58">17805 2503 1732 0,'0'0'219'0,"0"0"-52"0,0 0-33 0,0 0-58 16,0 0-39-16,0 0-6 0,0 0 13 0,0 0 16 16,0 0 12-16,0 0-3 0,-4 125-7 0,4-96-6 15,0 2-10-15,0 0-3 0,0-2-5 16,1 1-9-16,1-2-6 0,-1-2-6 0,3-2-7 16,0-3-1-16,-1 0-5 0,-1-5-1 0,3-2-1 15,-2 2-6-15,1-4-7 0,1-1-15 0,-2-3-31 16,4-1-45-16,-4-2-60 0,2-3-102 15,-2-1-199-15,-2 0-991 0</inkml:trace>
  <inkml:trace contextRef="#ctx0" brushRef="#br0" timeOffset="62921.51">18569 2540 1435 0,'0'0'367'16,"0"0"-190"-16,0 0-20 0,0 0-4 0,0 0-25 15,0 0-37-15,0 0-31 0,0 0-24 0,0 0-17 16,0 0-10-16,0 0-3 0,0 0-2 16,0 0-3-16,0 0-1 0,-131 85 0 0,107-66 2 15,0-1-1-15,-2 0 0 0,6-3-1 0,0 0 2 16,5-2-1-16,-1-1 1 0,6-2 0 16,-1-2-1-16,4-2 2 0,4-2 3 0,1-1 1 0,0 0-1 15,2-1-1-15,0 2-1 0,0-1 0 0,0 1 3 16,1 2 4-16,2 1 1 0,3 1 5 0,-2 1 5 15,5 0 0-15,-1 0 5 0,2 2 0 0,1-1 0 16,0-1 1-16,1 2 2 0,4-1-2 0,-1-1-5 16,3-1 0-16,-1-1-6 0,-1 0-4 0,4-2-4 15,-3 1-4-15,-1-1-1 0,1-1-6 0,0 0-7 16,-3-2-15-16,3 1-37 0,-2-3-49 0,4 0-77 16,0-2-145-16,-6-1-307 0,-4-1-832 0</inkml:trace>
  <inkml:trace contextRef="#ctx0" brushRef="#br0" timeOffset="63224.01">18839 2653 1497 0,'0'0'190'0,"0"0"9"16,0 0-29 0,0 0-21-16,0 0-43 0,0 0-34 0,0 0-12 15,0 0-6-15,0 0-2 0,0 0-2 16,0 0-7-16,0 0-7 0,-101 121-11 0,101-105-7 15,1-1-3-15,7 0-4 0,3-3 0 0,4 1 4 16,5-2 6-16,6-4 3 0,-1-1 5 16,4-4-2-16,3-2 1 0,4 0 6 0,-2-2 9 15,6-5-2-15,-7-2-7 0,3-2-8 0,-7-3-11 16,-7 2-3-16,-2-1 2 0,-7-1 2 0,-4 0 1 16,-3-1 4-16,-6-1-2 0,0-1-9 15,-6-2-3-15,-5-1-7 0,-2 2-4 0,-4 1-2 16,-1 1-6-16,-2 4-1 0,0-1-3 0,-1 4-7 15,0 2-11-15,1 2-21 0,3 0-31 0,-1 0-42 16,2 2-54-16,5 0-92 0,1-1-166 0,6 2-197 16,-1 0-664-16</inkml:trace>
  <inkml:trace contextRef="#ctx0" brushRef="#br0" timeOffset="63431.35">19004 2424 1665 0,'0'0'192'0,"0"0"-40"0,0 0-15 0,0 0-22 16,0 0-9-16,0 0-2 0,0 0 0 0,-34 152-9 16,27-112-11-16,-2 1-11 0,3 1-15 15,0 2-12-15,-1 0-12 0,4-3-11 0,1 1-13 16,1-2-6-16,1-4-4 0,0-1-4 0,3-3-7 16,4-2-17-16,-2-2-25 0,6-3-52 0,0-1-66 15,3-3-109-15,-3-6-287 0,-6-5-902 0</inkml:trace>
  <inkml:trace contextRef="#ctx0" brushRef="#br0" timeOffset="63607.64">19284 3050 2218 0,'0'0'122'0,"0"0"-2"0,0 0-19 15,0 0-11-15,0 0-32 0,0 0-17 0,0 0-4 16,0 0-8-16,0 0-11 0,0 0-8 15,0 0-4-15,0 0-8 0,0 0-9 0,-70 117-19 16,66-106-44-16,3-2-77 0,1-2-155 0,0-1-331 16,1-4-832-16</inkml:trace>
  <inkml:trace contextRef="#ctx0" brushRef="#br0" timeOffset="63979.11">19736 2593 1865 0,'0'0'111'0,"0"0"3"0,0 0 9 16,0 0-18-16,0 0-37 0,0 0-19 0,0 0-3 16,0 0-4-16,0 0 0 0,0 0-3 0,0 0-3 15,0 0-6-15,0 0-6 0,-116 110-8 0,110-94-7 0,4-2-3 16,2 17-2-16,2-15-5 0,5-1 1 15,4-2 1-15,1 1 5 0,5-1 0 0,-1 0 0 16,6-2-1-16,-1 1 0 0,2 0-1 0,0 0 0 16,-2-2 4-1,2 1 0-15,-2-3 2 0,-3 3 0 0,-2-3-4 16,-3 1 3-16,-5 0-1 0,-1-1 5 0,-4-1 3 16,-2 0 5-16,-1 1 8 0,0-1 7 0,-7 1 1 15,-1 2-1-15,-6 0-7 0,-4 0-11 16,-4 2-6-16,0-2-5 0,-3 1-5 0,-1-3-2 15,-2-2-6-15,4 0-12 0,1-2-24 0,4-4-41 0,2 0-56 16,5 0-95-16,3-4-207 0,6 2-1001 0</inkml:trace>
  <inkml:trace contextRef="#ctx0" brushRef="#br0" timeOffset="64319.64">19998 2656 1597 0,'0'0'349'0,"0"0"-342"16,0 0 8-16,0 0 39 0,0 0 24 0,0 0 4 0,0 0-3 16,0 0-5-16,0 0-11 0,0 0-9 0,0 0-9 15,0 0-12-15,121 25-10 0,-102-22-5 0,-1 1 0 16,-1-1-4-16,1 0 2 0,-3-1 4 0,1 2 1 16,-4-1 5-16,2 0-1 0,-2 0-3 15,-2 1 0-15,1-1 1 0,-4 1 0 0,0-2-2 16,-1 1-3-16,-3-1-1 0,-2-1 3 0,0 3 8 15,-1 0 4-15,0-1 6 0,0 3 4 0,-1 2 6 16,-3 3 0-16,-5 3-1 0,-3 3-6 16,-5 2-8-16,-2 0-3 0,0 3-5 0,-2-2-1 15,0 1-5-15,1 0-5 0,-1-2-6 0,2 1-4 32,4-3-1-32,-1 0-3 0,4-3-4 0,2-1-7 15,0-3-16-15,6-1-29 0,-1-1-45 0,4-2-74 16,0-3-98-16,1-1-244 0,0-1-1041 0</inkml:trace>
  <inkml:trace contextRef="#ctx0" brushRef="#br0" timeOffset="65028.66">20544 2278 1081 0,'0'0'524'0,"0"0"-391"0,0 0-42 16,0 0 5-16,0 0-1 0,0 0-1 0,0 0 12 16,0 0 0-16,0 0-13 0,0 0-19 15,0 0-15-15,117 60-12 0,-88-42 9 0,1 4 4 16,2 1-3-16,-2 3-3 0,-2 2-17 0,-5 0-9 15,-5 2 3-15,-5-3 10 0,-4 2 0 0,-3-3 1 16,-5 4-3-16,-1-4-7 0,-4 4-1 0,-5-3-8 16,-5 1-5-16,-5 0-6 0,-4 1-4 15,-6-1-6-15,-3 0-5 0,-6-2-10 0,-1-1-20 16,-1-2-31-16,0 0-53 0,-2-2-68 0,-1-3-150 0,12-4-352 16,9-6-824-16</inkml:trace>
  <inkml:trace contextRef="#ctx0" brushRef="#br0" timeOffset="65682.61">15323 2105 1468 0,'0'0'142'0,"0"0"30"0,0 0 9 0,0 0 4 0,0 0-26 15,0 0-37-15,0 0-23 0,0 0-19 32,0 0-13-32,0 0-17 0,0 0-15 0,0 0-14 15,-22 16-8-15,12-1-9 0,-4 8 9 0,1 3 5 0,-7 6 3 0,0 3 8 16,1 3-3-16,-1 2 3 0,3 2-1 15,1 2 2-15,2 0-4 0,1 1-2 0,6-2-2 16,2-2-6-16,5 1-1 0,0-4-5 0,5-1 0 16,4 0 1-16,3-2 2 0,2 0 1 15,1-2-4-15,0-1 1 0,3-1-3 0,0-4 0 16,-1 0 1-16,1-5-4 0,0 0-3 0,0-2 0 16,-3-1-4-16,2-1-7 0,-2-1-13 0,2-2-32 15,0 0-57-15,1-3-82 0,-3-5-176 16,-5-2-973-16</inkml:trace>
  <inkml:trace contextRef="#ctx0" brushRef="#br0" timeOffset="67526.6">21590 2360 1215 0,'0'0'273'0,"0"0"-43"0,0 0-18 16,0 0-42-16,0 0-45 0,0 0-24 0,0 0-19 31,0 0-22-31,0 0-13 0,0 0-13 15,0 0-9-15,0 0-4 0,-26 40-1 0,15-26-2 16,-5 4-1-16,2 1-6 0,1-1-1 0,-2 1-3 16,4-1-3-16,0-1 0 0,4-2-1 0,4-2-2 15,2-4-4-15,1 2-2 0,0-4 2 16,6 1 3-16,-1 0 3 0,6-2 3 0,0 1 3 0,0 0 2 16,5 0 2-16,-1-1 3 0,2 0-1 0,1 1-3 15,-2 1 0-15,3-2 4 0,-1 2 1 0,0 0 4 16,-3 0-5-16,1 1-4 0,-4-2-2 0,-1 2 0 15,-2 0 1-15,-2-1-1 0,-2 0 4 0,-5 0 4 16,0 0 12-16,0 1 7 0,-3 1 1 16,-5 2-1-16,-4 2-12 0,-4 0-6 0,0-1-9 15,-4 1-5-15,1-1-9 0,2-3-14 0,1-3-22 16,5 0-43-16,-1-5-50 0,5-2-87 0,2 0-198 16,2-2-325-16,2-2-730 0</inkml:trace>
  <inkml:trace contextRef="#ctx0" brushRef="#br0" timeOffset="67707.2">21827 2591 2030 0,'0'0'206'0,"0"0"-70"31,0 0-29-31,0 0-54 0,0 0-24 0,0 0-1 16,0 0 12-16,0 0 6 0,0 0 2 0,0 0-3 15,0 0-8-15,136-20-7 0,-111 17-11 0,-3 1-8 16,-3-1-6-16,-2 2-5 0,-3-1-2 15,-3 2-9-15,-2 0-19 0,-3 0-49 0,-1 0-78 16,-1 0-108-16,-3 0-199 0,-1 2-840 0</inkml:trace>
  <inkml:trace contextRef="#ctx0" brushRef="#br0" timeOffset="67885.39">21901 2733 1160 0,'0'0'278'0,"0"0"-72"0,0 0-34 0,0 0-38 16,0 0-59-16,0 0-25 0,0 0 6 0,0 0 11 15,0 0 7-15,0 0-2 0,0 0-11 0,0 0-12 16,0 0-12-16,102 54-6 0,-81-54-9 16,3-3-9-16,-2-1-11 0,-1-2-17 0,0-1-33 15,2 0-81-15,-5-3-193 0,-3 4-321 0,-4 1-759 0</inkml:trace>
  <inkml:trace contextRef="#ctx0" brushRef="#br0" timeOffset="68112.61">22411 2576 2276 0,'0'0'129'0,"0"0"-36"0,0 0-12 0,0 0-35 16,0 0-22-16,0 0-1 0,0 0 7 16,0 0 7-16,0 0-4 0,0 0-2 0,0 0-6 0,0 0 0 15,0 0-3-15,125-2-5 0,-112 2 0 0,0 0-6 16,-2 0-2-16,0 0-2 0,0-1-2 0,1 1-5 15,-1-2-5-15,-1 0-13 0,0 0-39 16,0-1-63-16,1-1-112 0,-3 0-226 0,-2 2-1048 0</inkml:trace>
  <inkml:trace contextRef="#ctx0" brushRef="#br0" timeOffset="68401.31">22957 2280 1130 0,'0'0'927'16,"0"0"-727"-16,0 0-18 0,0 0-5 0,0 0-56 16,0 0-49-16,0 0-22 0,0 0-9 0,0 0-5 15,0 0-2-15,0 0 0 0,0 0-4 0,0 0-1 16,0 0-5-16,-112 134-5 0,97-103 0 15,2-1-8-15,3 0-4 0,2-2-2 0,3 1-2 16,0 0 0-16,2-1-3 0,2 1 3 0,1-3-4 16,0-1-3-16,0-1-4 0,5 1-9 15,0-4-17-15,0-1-28 0,1-3-46 0,3-2-49 0,1-4-79 16,1-4-169-16,-1-3-274 0,-3-3-767 0</inkml:trace>
  <inkml:trace contextRef="#ctx0" brushRef="#br0" timeOffset="68578.53">23069 2410 1774 0,'0'0'96'0,"0"0"-4"15,0 0-1-15,0 0-10 0,0 0-35 0,0 0-9 16,0 0 9-16,0 0 5 0,0 0-9 0,0 0-5 16,0 0-10-16,0 0-7 0,123-10-5 0,-109 10-5 15,-2 0-2-15,-2 0-4 0,-1 0-5 0,-3 0-7 16,-2 0-13-16,-2-1-32 0,1-2-75 15,-3 1-139-15,1 0-236 0,-1 1-897 0</inkml:trace>
  <inkml:trace contextRef="#ctx0" brushRef="#br0" timeOffset="68800.83">23055 2438 1171 0,'0'0'255'0,"0"0"-16"0,0 0 7 16,0 0-35-16,0 0-47 0,-32 128-35 0,28-101-16 15,4 2-12-15,-1 0-13 0,1 0-10 0,0-1-16 16,0 0-16-16,1-1-10 0,3 1-13 0,2-3-8 16,1 1-4-16,2-5-9 0,2 0-2 15,-2-2-3-15,0-3-8 0,-1-4-5 0,0-2-19 0,-2-3-37 16,-2-3-50-16,1-4-59 0,1 0-96 0,-1-2-157 0,-1-3-164 16,-2 2-643-16</inkml:trace>
  <inkml:trace contextRef="#ctx0" brushRef="#br0" timeOffset="68946.48">23072 2744 1782 0,'0'0'138'0,"0"0"-30"0,0 0 1 15,0 0 15-15,0 0-16 0,0 0-18 0,0 0-14 16,0 0-10-16,0 0-7 0,0 0-9 0,0 0-11 16,118-39-11-16,-102 36-12 0,0 1-8 0,1-2-4 15,-2 1-2-15,3 1-4 0,-2-1-7 16,0 0-14-16,-4 0-22 0,2 1-41 0,-1-2-63 15,-2 2-114-15,0 1-221 0,-6-1-949 0</inkml:trace>
  <inkml:trace contextRef="#ctx0" brushRef="#br0" timeOffset="69134.28">23422 2762 641 0,'0'0'244'0,"0"0"-42"16,0 0 42-16,0 0 15 0,0 0-42 0,0 0-43 15,0 0-26-15,0 0-24 0,0 125-23 0,0-111-26 16,0 2-18-16,0-3-19 0,0 1-12 16,2-1-11-16,0 0-9 0,-1-1-5 0,2 0-14 15,-1-2-31-15,1-2-60 0,0-1-122 0,1-3-302 16,-1-2-901-16</inkml:trace>
  <inkml:trace contextRef="#ctx0" brushRef="#br0" timeOffset="69369.39">23521 2728 2207 0,'0'0'113'16,"0"0"-6"-16,0 0 9 0,0 0-23 0,0 0-55 16,0 0-19-16,0 0 2 0,0 0 9 0,0 0 5 15,0 0 5-15,0 0-8 0,0 0-9 16,124-16-6-16,-100 14-9 0,-4 2 1 0,1 0-3 15,-2 0-4-15,-3 0 1 0,-1 0-3 0,-4 0 1 16,-1 0-1-16,-1 0-2 0,-3 0-10 0,-1 0-18 16,0 0-39-16,-1 0-60 0,-3 0-115 0,1-1-217 15,-2-1-1024-15</inkml:trace>
  <inkml:trace contextRef="#ctx0" brushRef="#br0" timeOffset="69561.45">23670 2519 1908 0,'0'0'101'0,"0"0"-26"0,0 0 13 16,0 0 10-16,0 0 4 0,0 0 8 0,0 0 5 15,0 0-11-15,0 0-17 0,-7 118-19 0,7-95-19 16,0 2-8-16,0-1-14 0,0 0-9 16,0 0-6-16,3 0-5 0,0-2-2 0,-1-3-3 0,3 1 0 15,-1-3-13-15,1 0-19 0,-1-3-37 0,1 0-82 16,1-4-150-16,-4-3-373 0,1-4-847 0</inkml:trace>
  <inkml:trace contextRef="#ctx0" brushRef="#br0" timeOffset="69815.17">23928 2472 2180 0,'0'0'63'0,"0"0"0"0,0 0 18 16,0 0 5-16,0 0-18 0,0 0-10 0,0 0-2 16,0 0-6-16,0 0-8 0,0 0-6 0,127-29-5 15,-107 25-7-15,1 0-3 0,0 1-6 16,4-1-7-16,-2 2 0 0,0-1-2 0,-3 0-4 16,1 0-2-16,-2-1-4 0,1 1-5 0,-3-1-13 15,-3 1-21-15,1-1-40 0,-5 0-71 16,-4 0-131-16,-5 0-252 0,0 2-920 0</inkml:trace>
  <inkml:trace contextRef="#ctx0" brushRef="#br0" timeOffset="70020.38">24029 2517 1041 0,'0'0'228'0,"0"0"-2"0,0 0 7 31,0 0-31-31,-53 120-46 0,45-93-29 0,3 1-17 15,1 0-14-15,1 0-9 0,2 0-11 0,1-1-12 16,0-2-11-16,4-1-14 0,1-3-11 0,0 0-8 16,2-3-7-16,1-2-1 0,0 0-7 15,-1-2-1-15,0-1-6 0,1-2-7 0,0 0-14 16,-4-4-29-16,5-2-48 0,-4-1-75 0,0-3-136 16,-1-1-296-16,-2 0-826 0</inkml:trace>
  <inkml:trace contextRef="#ctx0" brushRef="#br0" timeOffset="70214.43">24041 2783 1819 0,'0'0'235'0,"0"0"-144"16,0 0 10-16,0 0 17 0,0 0-19 0,0 0-21 0,0 0-10 16,0 0 0-16,0 0 0 0,0 0-7 0,0 0-11 15,0 0-12-15,0 0-7 0,131-15-9 16,-114 13-7-16,-1-1-5 0,-4 0-5 0,1 0-4 15,0 1-11-15,0-2-21 0,-2 2-45 0,-1-1-75 16,2 1-129-16,-4 0-255 0,-5 1-956 0</inkml:trace>
  <inkml:trace contextRef="#ctx0" brushRef="#br0" timeOffset="70556">24332 2774 489 0,'0'0'230'0,"0"0"-86"0,0 0 60 0,0 0 28 15,0 0-22-15,0 0-41 16,0 0-13-16,0 0-11 0,0 0-14 0,0 0-15 0,0 0-13 0,0 0-17 0,0 0-17 16,0 0-19-16,109 106-13 0,-106-99-9 0,2 1-3 15,-3-2-1 1,-1 2 3-16,-1 0 5 0,0-2 5 16,0 2 4-16,-8 2-1 0,1-2-6 0,-2 1-11 15,-3-1-4-15,2 1-7 0,-3-1-4 0,5 0-1 0,-1-1-1 16,1 0 0-16,0 0 0 0,2-2-2 15,1-1 0-15,1 0-1 0,-1-1-2 0,4 0-4 16,1-2 2-16,0 2-3 0,0-1-1 0,0-1 1 16,0 2 1-16,4-2 4 0,3 1 3 15,1-1 7-15,1 0 1 0,2-1 0 0,0 0-3 0,0 0-2 16,1 0-2-16,1-3-1 0,-2 1-3 16,0-2-7-16,1-1-6 0,0 1-11 0,-1-1-17 15,0-2-26-15,1-2-33 0,1 1-45 0,-1-2-83 16,-1-3-148-16,-2 4-239 0,-5 3-784 0</inkml:trace>
  <inkml:trace contextRef="#ctx0" brushRef="#br0" timeOffset="70856.5">24655 2446 2049 0,'0'0'45'0,"0"0"25"0,0 0 21 0,0 0 19 16,0 0-30-16,0 0-23 0,0 0 3 0,0 0 7 15,0 0 4-15,0 0-5 0,0 0-13 0,0 0-8 16,0 0-2-16,123 40 1 0,-110-24-1 0,2 1-1 16,-4 2-3-16,-1 0-1 0,2 1-2 15,-2 2-1-15,-1 1-4 0,2 0-3 0,-2 1 0 16,-2 0-4-16,0 0 1 0,-1 2-2 0,-4-2-3 16,-2 0-5-16,0-1 1 0,-2-2-3 0,-7-1 2 15,1-2 1-15,-2 0-6 0,-2-2-1 16,-1 1-2-16,-5-2-5 0,0 2-4 0,-1-2-7 0,-2-1-8 15,-1 0-14-15,0 0-21 0,-2-2-31 0,-3-1-46 16,4-1-67-16,-5-1-121 0,8-3-346 16,7-4-893-16</inkml:trace>
  <inkml:trace contextRef="#ctx0" brushRef="#br0" timeOffset="71692.33">21472 3312 1307 0,'0'0'101'0,"0"0"48"0,0 0 23 0,0 0 12 16,0 0-30-16,0 0-63 0,0 0-36 0,0 0-23 15,0 0-14-15,0 0-2 0,0 0 13 0,0 0 15 16,0 0 21-16,42 6 12 0,-11-5 0 0,5 0-10 16,8-1-7-16,9 0-11 0,6 0-5 0,8-1-5 15,5-2-5-15,8 0-6 0,3-2-5 16,0 0-4-16,2 2-7 0,2 1-3 0,-2 2-3 0,2 0 1 16,-2 0 3-16,2 0 2 0,0 1 2 0,0 2-1 0,-1 2 0 15,-1-1-6-15,1 1-3 0,0-3-2 16,0 3 1-16,-1-2 3 0,-1 1 0 0,-3-2 1 15,-4 0-3-15,0 1-1 0,-6-2-2 0,-4 0-2 16,0 1 0-16,-6 0 1 0,-6 0 0 0,1-1 1 16,-6 1 1-16,-1-1 1 0,-1 1 0 0,-2 1 0 15,-3-1 0-15,-2 1-2 0,-1-2 3 16,2 1 1-16,0-1-3 0,2 0 3 0,-1 1 0 16,-2 0-2-16,1 0-1 0,-2 1 0 0,-1-1 0 15,-5 1 0-15,0 0 0 0,-6 1 2 0,1-1 1 16,-6 0-3-16,0 0 3 0,-4-1 3 0,-1 2-1 15,0-3 6-15,-6 1 1 0,-1 1 2 16,-1-2 1-16,-2 0 1 0,-5 0-1 0,3-1-2 0,-4 2-2 31,1-2 0-31,0 0 0 0,0 0-5 0,-2 0 0 16,-1 0-4-16,0 0 0 0,0 0 0 0,0 0-1 16,0 0-3-16,0 0-3 0,0 0-8 0,0 0-15 15,0 0-12-15,0 0-26 0,-1 0-31 16,-4 0-50-16,0-2-67 0,-2 1-126 0,3 0-271 15,-3 1-883-15</inkml:trace>
  <inkml:trace contextRef="#ctx0" brushRef="#br0" timeOffset="80782.97">17328 2978 0 0,'0'0'110'15,"0"0"-16"-15,0 0 13 0,0 0 10 0,0 0 11 16,0 0 1-16,0 0-13 0,0 0-7 0,0 0-8 16,0 0-12-16,0 0-3 0,0 0-8 0,4-14-3 15,-4 14 0-15,0-1-1 0,0 0-1 16,0 0-1-16,0-1-4 0,0 1-3 0,0 0-6 15,-2 0-4-15,2 0-5 0,0-2-4 0,-1 2-5 16,1 0-3-16,0 1-5 0,-1-1-1 16,1 1-1-16,0-1-5 0,-1 1-3 0,0-2-4 15,0 1-3-15,-1 1-3 0,1-1-3 0,-3 1-5 16,3-1-2-16,-1 0-1 0,-1 0 0 0,-1-1-1 16,3 2 0-16,-2-1 1 0,-1 0 0 15,2 1 0-15,0-1 1 0,-2 1 1 0,0-1-2 16,2 1 0-16,0 0 1 0,-1-2-1 0,-1 2 0 15,2 0 0-15,-2 0 0 0,0 0-1 0,1 0 2 16,-4 0-3-16,4 0 3 0,-5 2-1 0,1-1 1 0,1 1 2 16,-3 1 0-16,1-1 0 0,2 0 0 0,1 1 3 31,-2-1-4-31,3 0 2 0,0-1-2 16,1 2 0-16,1-2-3 0,0 1 1 0,-1 1-1 0,0-1 0 15,1 0 0-15,0 2-1 0,-1-1 1 0,0 0 0 0,0 2 1 0,-1-1 0 0,0 2-1 31,3 1 3-31,-2-2-3 0,0 1 3 0,-1-1 0 0,2 2-1 0,-2-1 1 0,-1 0 0 0,3 0-1 32,-1 0-1-32,0 0 1 0,1 0-2 0,2-1 0 15,-2-1-2-15,1 2 3 0,-1-3 0 16,0 2-2-16,1-2 1 0,1 1-1 0,0-1 0 0,-1 0 0 16,1 0-1-16,0 1 1 0,0 0 0 15,0-2 0-15,0 1 3 0,0-1-2 0,0 0 0 0,0-1 1 0,1 1 0 16,0-1 1-16,3 0 1 0,-3 0 1 0,1 0 2 15,0 0 2-15,3 1 2 0,-2-1 2 0,3-1 0 16,-1 0 1-16,0 0 0 0,0 0 0 0,-1 0-2 16,1-1-1-16,1-1-1 0,-1 0 2 15,-2 0-2 1,4-1 1-16,-3 0-2 0,2-2-2 0,0 0 0 16,-1 2-1-16,2-2-2 0,-3 0-2 0,3 0 1 15,-3 0-4-15,3 1 3 0,-4 0-2 0,4 0 1 16,-4 0-1-16,3-1-1 0,-1 0 1 15,0 2-1-15,-2-1 2 0,2 2 0 0,-1-2-1 16,-2 1-1-16,3 0 1 0,-3 2 1 0,-1-1-1 16,3-1-1-16,-2 1 2 0,1 1 1 0,-3 0-1 15,1 1 0-15,-1 0-1 0,0 0 2 0,0 0 0 0,0 0 2 16,0 0-3-16,0 0-1 0,0 0 0 0,0 0-1 16,0 0-1-16,0 0-1 0,0 0-1 0,0 0 0 15,0 0-3-15,0 0 2 0,0 0-4 16,0 0-2-16,0 0 0 0,0 0-2 0,0 1-1 0,0 0 6 15,0 1 2-15,0 2 4 0,0 0 6 0,0 0-2 16,0 1 0-16,0 0-1 0,0 1-1 0,0 0 2 16,0-1 0-16,0 2 0 0,0-2 0 0,0 3 2 15,0-3-3-15,0 3 1 0,0-1 2 0,0 0 0 32,0 0 1-32,0 1-1 0,-2-1 1 0,0 2-3 15,0-2 2-15,0 1-2 0,1-1-3 0,1 1 1 16,-1-1 1-16,1 0 0 0,0 0-1 0,0 0-1 15,0 0 0-15,0 0 1 0,0 1 2 16,0-1 0-16,0 1 1 0,0 1-3 0,0-1 3 16,0 2-2-16,0-2 3 0,-1 0 1 15,0 1 0-15,0-1 3 0,-1 0-2 0,0 1 1 0,0-2-1 16,2 0 3-16,-2 0-3 0,-1 0-1 16,2-2-2-16,-1 1 1 0,1 0-3 0,0-1 1 15,1-1 2-15,-1 1-2 0,0 0 6 0,0 0 0 0,-2-2 0 16,1 1 3-16,-1-1 1 0,2 1 3 0,-1-1-1 15,-1 0 5-15,-1 0-4 0,1 0 0 16,-4 0-1-16,0 0 0 0,0 1-3 0,-2-1-2 0,-1 0-1 16,-1-2-3-16,1 3 1 0,1-2-3 15,-1-2 1-15,1 1-1 0,0-1 0 0,3 0 0 16,-1 0 0-16,-1 0 0 0,3 0 1 0,0 0-1 16,0-1 1-16,-1-1-1 0,2 1 0 0,-1-2-2 15,3 3 3-15,-2-3-2 0,1 0 2 0,2 0 0 16,-1 1 0-1,-1-1 0-15,2 0-1 0,1-1-2 0,-2 2 0 16,2-2 0-16,0 1-1 0,0-1 0 0,0-1-2 16,0 1 2-16,0 0-3 0,2 0 1 0,1 1 0 15,0-2 0-15,1 0-2 0,1 2 1 0,0-2-1 0,2 0-2 16,2 0 4-16,1 2 1 0,0-2-1 0,1 1 2 16,0 0-1-16,3-1-1 0,-1 1 0 15,-1 1 3-15,3-1-1 0,-1-1-1 0,0-1 3 0,2 1-2 16,-3-1 1-16,1 1-1 0,2-1 0 0,-5 0 0 15,4 1 0-15,-2-1-2 0,-2 1 2 0,3 0-2 16,-2 0 1-16,1 1 2 0,-1 0-2 16,-2 1 1-16,2-1-1 0,-1 2 0 0,-1 0 1 0,1 0 1 15,-1 0-1-15,-1 1-1 0,1 0 1 0,-1-2-1 16,1 2 2-16,0-1-1 0,0 1 0 16,-2 0 0-16,2-2 0 0,-4 2 0 0,2-1 0 0,0 1 0 15,0-1 0-15,-3 1 0 0,2 0 1 16,-4 0-2-16,3 0 1 0,-3 0-2 0,4 1 2 15,-4-1 0-15,-1 1 1 0,1-1-1 0,0 1-1 16,-1 0 1-16,-2 0-1 0,1 0 2 16,-1 0-1-16,0 0 0 0,1 0-2 0,-1 0-2 15,0 0-5-15,0-1-21 0,0 1-44 0,0-1-82 16,0-2-158-16,-1 2-315 0,1 1-845 0</inkml:trace>
  <inkml:trace contextRef="#ctx0" brushRef="#br0" timeOffset="91822.71">19772 1610 593 0,'0'0'240'0,"0"0"-49"0,0 0-21 0,0 0-17 16,0 0-26-16,0 0-34 0,0 0-21 0,0 0-26 16,0 0-27-16,0 0-12 0,0 0-10 0,0 0-6 15,0 5-6-15,0-3 1 0,1 0 4 0,0 2 6 16,0-1 11-16,0 3 4 0,0 0 6 0,3 2 3 0,-3 0 2 15,2 1 7-15,-2 3 6 0,0-2 0 0,0 3-1 16,0-1-3-16,2 2-3 0,-2 0 4 16,-1 0-4-16,0-1 5 0,1 2-2 0,-1-3-7 15,0 4 4-15,1-2-4 0,-1-1-9 0,0 1-1 0,0 0 1 16,0 0-1-16,0-2 2 0,0 1-1 0,-2-1-2 16,-2 1-6-16,3-1 3 0,0 1 1 0,-1-2-2 15,1 0-3-15,-2-3-1 0,0 0 0 0,3 0 0 16,-1-4 0-16,1 0-3 0,0-2-2 15,0 0 3-15,0-2 3 0,0 0 5 0,0 0 10 16,0 0 5-16,0 0 12 0,0 0 13 0,0 0 6 16,0 0 0-16,0-2-5 0,0-3-17 0,1 0-13 15,2-3-10-15,0-1-6 0,-2-1-4 0,1 1-3 32,-1 0 1-32,3 0-2 0,-1 1 3 0,-1 0-2 15,0 0-5-15,4-2 6 0,-4 2 0 0,4-2 0 16,-2 3-1-16,2-3 1 0,-2 0-4 0,2 0 5 15,-2 1 2-15,3 1 2 0,-3 0-1 16,1 1-1-16,-3 0 3 0,1 1-3 0,-2-1 0 16,4 2-3-16,-2-1-1 0,-1 1-1 0,3 1 1 15,-1 1 1-15,-2-2-1 0,2 1-2 0,-1 0 1 16,0 0 2-16,3 0 0 0,-2-1 1 0,4-1-1 16,-2 2-1-16,-1-1 1 0,4-1 0 0,-1 1 1 15,2 0-2-15,-1-1 0 0,1 1-2 16,2-1 2-16,-1 1 1 0,1 0-2 0,-2 1 2 15,0 1-1-15,2 1 2 0,-2 0 0 0,0 0 0 16,1-1-1-16,-1 0-1 0,-1 1 2 0,1-2-2 16,-1 2 2-16,-2-2-1 15,-2 3-1-15,3 0 0 0,-3 0 2 0,0 1 0 0,-4-2-4 16,1 2 4-16,-2 0 0 0,3 0 0 16,-3 0 1-16,0 0-2 0,0 0-8 0,0 0-4 0,0 0-11 15,0 0-18-15,0 0-43 0,1 0-79 0,0 0-115 16,1 2-250-16,-1-1-875 0</inkml:trace>
  <inkml:trace contextRef="#ctx0" brushRef="#br0" timeOffset="92874.31">18950 1728 649 0,'0'0'265'16,"0"0"-31"-16,0 0-26 0,0 0-21 0,0 0-46 15,0 0-36-15,0 0-27 0,0 0-26 0,0 0-9 16,0 0-8-16,0 0-3 0,0 0-2 15,0 0 1-15,0 0 1 0,-98 25-1 0,89-18-2 16,0 0-6-16,-2 1 6 0,4 0-4 0,-5 1 0 0,1 1-2 16,4 0-4-16,-1 0-4 0,-1 0-4 0,0 0-1 15,5 0-4-15,-2 0-1 0,3 1-1 0,-2-2-3 16,3 0-3-16,2 1 2 0,0-2 1 0,0 2-4 16,0-2 2-16,1 0-3 0,4-1 0 0,-1-1 1 15,5 0 3-15,1-1 2 0,0-1 6 0,1 0 7 16,3-3 6-16,2-1 6 0,2 0 1 0,-2 0 2 15,4-6-6 1,1 1 2-16,-1-4 0 0,4 2-5 0,-2-3-2 0,-2 1-2 0,0 0-1 16,-1-1 0-16,-5 1 1 0,-2 0 1 0,-1 0 4 15,-3 1 7-15,-1 0 6 0,-3 0 2 16,-2 0-5-16,2-1-1 0,-4 1-8 0,0 0 0 16,0-2-7-16,0 2-5 0,-1-1 0 0,-4 2-4 15,1 0 0-15,-2 0-3 0,3 0-2 0,-4 2-5 16,-1-2-6-16,1 1-7 0,-2 0-11 15,-1 1-8-15,-1 1-19 0,-1-1-15 0,-1 0-22 16,1 1-37-16,2 1-51 0,1-2-86 0,2 1-151 16,2 0-136-16,3 2-587 0</inkml:trace>
  <inkml:trace contextRef="#ctx0" brushRef="#br0" timeOffset="93128.81">18961 1499 974 0,'0'0'238'16,"0"0"-23"-16,0 0-43 0,0 0-58 0,0 0-61 16,0 0-43-16,0 0 2 0,0 0 6 0,0 0 13 15,0 0 18-15,0 0 18 0,0 0 12 0,0 0-1 32,-41 147-7-32,33-110-15 0,-1 0-12 0,0 1-10 0,3-2-8 0,-1 0-3 0,0-2-5 31,3 0-4-31,-2-2 0 0,3-2-2 0,-1 1-3 15,0-3-5-15,2-3 0 0,2-2 1 0,0-1 1 16,-1-2 1-16,1-2-3 0,0-3-5 0,0 2-3 0,0-4-1 0,0-2-9 0,1 0-36 16,2-4-83-16,5-4-147 0,-5-1-269 15,3-2-838-15</inkml:trace>
  <inkml:trace contextRef="#ctx0" brushRef="#br0" timeOffset="93341.34">19301 1976 1535 0,'0'0'113'0,"0"0"-49"0,0 0-16 0,0 0 7 15,0 0 16-15,0 0 15 0,0 0 13 0,0 0-6 16,0 0-6-16,0 0-9 0,0 0-4 16,0 0-10-1,0 0-5-15,0 0 1 0,21 82-4 0,-27-72-3 16,-5 4-14-16,-6 0-16 0,-3 0-23 0,-3 1-33 15,-3-4-51-15,4 1-83 0,1-5-177 16,3-3-307-16,9-1-784 0</inkml:trace>
  <inkml:trace contextRef="#ctx0" brushRef="#br0" timeOffset="93886.68">18638 1652 1202 0,'0'0'238'0,"0"0"-13"0,0 0-11 15,0 0-33-15,0 0-49 0,0 0-43 0,0 0-25 16,0 0-25-16,0 0-18 0,0 0-8 0,0 0-9 16,0 0 2-16,0 0-4 0,0 0 1 15,-140 57-2-15,117-41 0 0,-1-1 4 0,-1-1 0 16,5-1 1-16,0-3-1 0,5-1 2 0,-2 0-2 15,4-1 1-15,-2 1-1 0,3-1-3 16,1 2 1-16,-1-3 0 0,1 2 1 0,-4-1-2 16,5 0 2-16,0 0-7 0,3 0 1 0,0-1 1 15,0-1 1-15,5-1-4 0,1 0-4 0,0-1 0 16,1-1-3-16,0 1 3 0,0-1 1 0,0 2-1 16,2-2 3-16,0 2 2 0,3-1 4 0,-2 2-1 15,4 0 2-15,-2-1-1 0,3 3 0 0,1-2 4 16,0 2-1-16,2 1 1 0,0 0 0 0,0 0 2 15,6 1 2-15,-3 1 5 0,5-2 0 0,1 1-1 16,-1-2 0-16,2 2 1 0,1-2 1 16,-2 1-5-16,6-1-5 0,-1 0-7 0,2-1-18 15,3 0-54-15,3 0-89 0,-8-4-214 0,-7 0-1056 0</inkml:trace>
  <inkml:trace contextRef="#ctx0" brushRef="#br0" timeOffset="94454.8">20305 1657 1098 0,'0'0'262'15,"0"0"-25"-15,0 0-21 0,0 0-52 16,0 0-68-16,0 0-43 0,0 0-22 0,0 0-17 15,0 0-13-15,0 0 1 0,0 0-2 0,0 0 10 16,0 0 2-16,0 0 9 0,27 23 8 16,-16-16 6-16,1 2 8 0,3 1 1 0,1-1-2 15,5 1-9-15,-2 0-6 0,3 0-5 0,1-1-3 0,-3 0 0 16,-2 1 0-16,2-3-2 0,-4 2-5 16,-2 0 1-16,-1-2-3 0,0 0 1 0,-3 0 4 15,-3 0 0-15,0-1-2 0,0 1 0 0,-3-1 1 16,1-2-5-16,-3 2 5 0,0-1-3 0,-1-1 4 15,0 1 4-15,-1 0 8 0,0 1 8 0,0 1 6 16,-1-2 8-16,-6 4 0 0,-2-1 0 0,-5 3-5 0,0 0-8 16,-6 0-6-16,-4 2-8 0,-1 1-4 15,-4 0-5-15,4-1-3 0,-4 0-4 0,1-1-2 16,1 0-1-16,3 0 0 0,1 0 2 0,0-2-3 16,2 1 1-16,0-1-5 0,2 0 0 0,2-3-2 0,-1-2-1 15,5 1-10-15,0-2-17 0,0-1-16 16,7 0-33-16,-1-2-40 0,4-1-61 0,-1 0-112 15,2 0-194-15,2 0-680 0</inkml:trace>
  <inkml:trace contextRef="#ctx0" brushRef="#br0" timeOffset="95142.98">18499 2324 508 0,'0'0'732'0,"0"0"-508"16,0 0-42-16,0 0-24 0,0 0-59 0,0 0-62 0,0 0-28 15,0 0-4-15,0 0 11 0,0 0 17 0,0 0 19 16,0 0 14-16,0 0 5 0,75 0 1 15,-42-4-4-15,7-1-4 0,3 0-12 0,9-2-10 16,7 0-11-16,4-1-6 0,6 0-6 0,2-1-2 16,3 1-4-16,2 0-1 0,-3 1-3 15,5 0-4-15,-3-1 3 0,6 2 3 0,1 0 2 16,-1 0 0-16,-2 1-4 0,-6 2-3 0,-1 1-1 16,-5 0 3-16,-7 1-2 0,-6 1 2 0,-3 0-2 15,-7 0-1-15,-2 0-1 0,-6 0-4 16,-5 0-1-16,-4 0-1 0,-5 2 0 0,-2 0 1 15,-1 1 3-15,-4 0 0 0,4-2-2 0,-1 1 0 16,0 0 0-16,1-2 1 0,2 0 0 0,2 0-1 16,1 0-5-16,1 0-14 0,-2-3-35 0,-5 2-63 15,-3 0-101-15,-6 1-233 0,-3 0-999 0</inkml:trace>
  <inkml:trace contextRef="#ctx0" brushRef="#br0" timeOffset="95757.61">18730 3340 1225 0,'0'0'215'0,"0"0"-38"15,0 0-11-15,0 0-46 0,0 0-57 0,0 0-32 16,0 0-8-16,0 0 12 0,0 0 21 16,0 0 21-16,0 0 12 0,0 0 1 0,0 0-9 15,0 0-4-15,130 17-9 0,-89-17-8 0,7-1-9 16,4-1-10-16,4-2-7 0,4 0-5 0,2 2-7 15,6-2-4-15,2 2 0 0,4-1-2 0,4 2-4 16,2 1-2-16,-3 0-5 0,4 0-1 16,-1 0 1-16,-3 3-1 0,-2-1-1 0,-5 2-2 15,-1-3 1-15,-5 0-1 0,0 0 3 0,-1-1-3 16,-2 0 0-16,-4 2 1 0,0-1-1 16,-5 1 2-16,-4 0-2 0,-5 0 4 0,-4 0 2 15,-5 1 2-15,-3-2-1 0,-5 1-2 0,-4 1-5 16,-3-2 2-16,-4 1 1 0,-3-1 0 0,-4 0 2 15,2 1-3-15,-4-2-1 0,-2 1 3 0,-3-1 1 16,3 0-2-16,-3 0-2 0,-1 0-2 16,1 0 0-16,-1 0 1 0,0 0-4 0,0 0-9 15,0 0-30-15,-2 0-49 0,-3 0-76 0,0-1-136 16,-1-1-284-16,1 2-904 0</inkml:trace>
  <inkml:trace contextRef="#ctx0" brushRef="#br0" timeOffset="104050.07">19645 2203 248 0,'0'0'308'0,"0"0"-68"0,0 0-12 15,0 0-19-15,0 0-30 0,0 0-30 0,0 0-20 16,0 0-15-16,0 0-12 0,0 0-11 0,0 0-17 15,0 0-12-15,3 3-14 0,-3-3-8 16,0 0-9-16,0 0-6 0,0 0-8 0,0 1-2 16,2-1-4-16,-1 0 0 0,1 0 2 0,0 0 6 15,6 0 0-15,-1 0 5 0,-1 0-2 0,3 0 0 16,2-1-1-16,2 0 1 0,2 0 0 16,-3-1-2-16,4 1 0 0,-2-1-2 0,2 1-3 15,-1 1-4-15,-2 0 0 0,2 0-2 0,-2 0-2 16,3 0 1-16,-3 0-2 0,0 0 0 15,2 0 1-15,-1 0 1 0,-1 0 0 0,1 0 2 16,-2-2-1-16,-1 1 0 0,-3 1 0 0,0-1-1 16,-5 1-1-16,-1 0 5 0,-2 0 7 15,0 0 9-15,0 0 1 0,-2 0-5 0,-4 0-13 16,-1 4-11-16,-3-1-6 0,-5 2-4 0,0 2 2 16,-1 0 4-16,-3-1 0 0,7-1 2 0,-1 0 0 15,2 0-1-15,1-3 1 0,2 1 6 0,-1-1-3 16,5 0 2-16,-2-2-2 0,2 1 1 0,3-1 1 15,-1 0 3-15,2 0 1 0,0 0 1 0,0 0-2 16,0 0-4-16,0 0-2 0,0 0-4 16,2 0 0-16,2-1-1 0,-1-1 0 0,5-2 2 0,2-1 3 0,2 1-1 0,3-1 0 15,-1 0-2-15,1 0 1 0,-2 0 0 16,0 2-7-16,-3 1-10 0,0 1-32 0,-2-1-63 16,0 1-93-16,-3 1-153 0,2 0-252 0,-4 0-803 0</inkml:trace>
  <inkml:trace contextRef="#ctx0" brushRef="#br0" timeOffset="105326.02">19619 3323 283 0,'0'0'280'15,"0"0"-13"-15,0 0 4 0,0 0-33 0,0 0-48 16,0 0-37-16,0 0-31 0,0 0-26 0,0 0-20 31,0 0-15-31,0 0-10 0,0 0-14 0,0 0-5 16,0 0-5-16,0 9 1 0,2-7 6 0,1 1 4 15,3 0 6-15,-1 1 0 0,2-2 1 0,2 3-1 16,2 0-3-16,1-1-2 0,0-1-3 16,6 0-4-16,-2-1-3 0,1-2-4 0,2 0-1 15,1 0-7-15,-1 0-3 0,1 0-3 0,-1-2 1 16,2-2-4-16,-2 1 0 0,2-1-1 15,-1 0 0-15,-5 1-2 0,3 0-2 0,-7 1 1 16,0-1-3-16,-2 2 2 0,-3 0 3 0,-3 0 0 16,-2 1 7-16,0 0 6 0,-1 0 7 0,0 0 6 15,0 0 2-15,-1 0-5 0,-2 0-9 16,-3 0-11-16,-2 0-11 0,-3 0-4 0,-1 0-1 16,-3 1 0-16,-1 1 2 0,-4 1 3 0,6-1-1 15,-4 1 0-15,2-1 3 0,2 2-1 0,1-2 1 16,-3 1 1-16,5 0 3 0,0-1-4 0,-1 1 0 15,2-1 1-15,-1-1-2 0,3 2 3 0,1-2 0 16,4 0-1-16,0-1-1 0,0 0 0 0,3 0-2 16,0 2-2-16,0-2-3 0,0 0-1 15,4 0 3-15,0 1 4 0,2-1 2 0,0 2 3 0,8-2 2 16,0 0 0-16,3 0 3 0,0 0-1 0,2-2-2 16,1-1 1-16,-1 2 1 0,0-3-3 15,-2 2 0-15,-3 0-2 0,-4 0 1 0,0 0-2 16,-5 0 2-16,0 1 0 0,-3 1 0 0,2-2 1 15,-3 2-1-15,0-1 1 0,-1 1-1 16,1 0 3-16,-1 0-1 0,0 0 1 0,0 0 1 16,0-1 3-16,0 1-2 0,0 0 0 0,0 0-1 15,0 0-1-15,0 0 0 0,0 0-3 16,0 0 0-16,0 0-4 0,0 0 2 0,0 0 0 16,0 0-2-16,0 0 0 0,0 0-2 0,0 0 1 15,0 0 0-15,0 0 0 0,0 0 0 0,0 0 0 16,0 0-1-16,0 0 1 0,0 0 1 15,0 0-1-15,0 0 0 0,0 0 1 0,0 0 2 0,0 0-2 16,0 0 2-16,0 0-3 0,0 0 0 16,0 0 0-16,0 0 2 0,0 0-1 0,0 0 0 15,0 0-1-15,0 0 1 0,0 0 0 0,0 0 0 16,0 0 0-16,0 0-1 0,0 0 0 0,0 0 2 16,0 0 1-16,0 0-1 0,0 0 0 15,0 0-3-15,0 0 4 0,0 0-3 0,0 0 2 16,0 0-1-16,0 0 0 0,0 0-1 0,0 0 2 15,0 0-1-15,0 0 0 0,0 0 0 0,0 0 0 16,0 0 1-16,0 0 0 0,0 0-1 16,0 0 0-16,0 0 1 0,0 0 0 0,0 0 0 15,0 0 0-15,0 0 0 0,0 0 0 0,0 0 1 16,0 0 0-16,0 0 0 0,0 0-1 0,0 0 0 16,0 0 0-16,0 0-2 0,0 0-4 0,0 0-4 15,0 0-15-15,0 0-32 0,0-1-48 0,0-2-72 16,-1 0-112-16,0 1-204 0,0 0-1003 0</inkml:trace>
  <inkml:trace contextRef="#ctx0" brushRef="#br0" timeOffset="156452.93">15382 11737 299 0,'0'0'230'0,"0"0"-80"0,0 0 11 0,0 0 5 15,0 0-10-15,0 0-25 0,0 0-25 0,0 0-13 16,0 0-2-16,0 0 0 0,0 0-5 0,0 0-1 16,-11 43-1-16,13-31 0 0,1 2-6 0,-1 1-7 15,4 3-11-15,-2-2-10 0,2 3-7 16,1 0-2-16,0 0-5 0,3-2-3 0,1 2 2 15,2-3-6-15,-2-1-1 0,3-1-3 0,0-3-1 16,2-1 1-16,0-1 1 0,0-2 1 16,4-2 0-16,1-4 3 0,3-1-2 0,2-3 0 15,2-7-2-15,5-3-6 16,0-4-3-16,6-4-6 0,2-2-2 0,3-1-3 16,2-2-1-16,-1 1-1 0,1 0-2 15,-2 4 2-15,1 0-3 0,-3 4 3 0,-5 3-2 0,-2 4 0 16,-4 2 1-16,-5 2-1 0,-4 3 0 15,-3 2 0-15,-4 1-3 0,-5 0 2 0,1 1-1 16,-5 3 1-16,0 1 2 0,1-1-4 0,0 2 0 16,-1 1 3-16,2 1 0 0,0 0 2 0,1 0 2 15,2 0 1-15,1-1-2 0,0 0 0 0,2-2 0 0,2 2-1 16,-1-3 3-16,1 0-1 0,3-4 3 0,1 2 0 16,1-2 0-16,1 0 0 0,6-6 0 15,3-1-2-15,4-2-2 0,6-2 0 0,4-3-1 16,5 0 0-16,1-1-3 0,0 1 0 0,0-1 0 15,1 0-1-15,-1 1 1 0,0-1-2 0,-3 3 2 16,-2-1 0-16,-1 4-2 0,-3 2 1 0,-7 2-1 16,0 3 3-16,-4 2-2 0,-6 0 1 0,1 2-2 0,-5 4 1 15,0 2 0-15,0 1 2 0,0 4-3 16,3-1 0-16,0 1 1 0,-1-1-2 0,4 0 3 16,-3-1-1-16,5-1-1 0,-1-3 0 0,2-1-4 31,0-4 4-31,2 0 2 0,0-2 0 0,1 0 3 15,3-5-1-15,-2-2-3 0,4 1 0 0,-3-1 0 16,4 0 0-16,2 1 0 0,1 1 0 0,2 0 3 16,1 2-4-16,2 0 2 0,-2 0-1 15,-3 3-1-15,-1 0 3 0,0-2-2 0,-2 1 0 16,0 1 0-16,-1-1 0 0,-4 1 0 0,-1-1 0 16,-2-1-2-16,2 2 0 0,-6-1 0 0,2 1 1 0,0-1-1 15,-6 0-6-15,4 0-8 0,-5-2-16 0,-1 1-16 16,-2 1-34-16,-1-3-75 0,-5 1-129 0,-2 0-212 0,-3 1-971 15</inkml:trace>
  <inkml:trace contextRef="#ctx0" brushRef="#br0" timeOffset="157283.09">15204 7956 792 0,'0'0'176'16,"0"0"-57"-16,0 0-14 0,0 0-20 16,0 0-14-16,0 0-7 0,0 0 10 0,0 0 28 0,0 0 28 15,0 0 10-15,0 0-8 0,0 0-20 16,89-18-20-16,-63 12-13 0,3 0-9 0,5 0-8 15,1 0-9-15,3 0-8 0,4 0-7 16,3-1-2-16,4 0-1 0,5-1-6 0,3 0-2 16,1 0-8-16,2-3-1 0,1 2 3 0,0 0-3 15,2-1 0-15,-1-1 1 0,-1-1-5 0,-3-1-2 16,-1 1-1-16,0-1-4 0,-4 1-1 0,1 3-1 16,-2-1-2-16,-5 4 0 0,2 1 2 0,-8 1 0 15,-1 1 1-15,-1 2 0 0,-4 0 3 16,-1 1-1-16,-1 0-2 0,-3 0-1 0,-3-1 1 15,-2 1-1-15,-4-1 1 0,1-1-1 0,-1 0-1 16,-3-1 3-16,2 2-4 0,-2-3-2 0,-3 0 1 16,1 0 2-16,-3-1-2 0,-1 1 1 0,-1 0-3 15,-4 1-1-15,0 0-4 0,-4 2-3 0,-2 0-11 16,0-1-22-16,-1-1-47 0,0 2-99 0,0-4-178 16,0 0-269-16,0 2-826 0</inkml:trace>
  <inkml:trace contextRef="#ctx0" brushRef="#br0" timeOffset="184326.18">17842 10198 840 0,'0'0'277'0,"0"0"-34"0,0 0-14 0,0 0-46 15,0 0-45-15,0 0-28 0,0 0-19 16,0 0-10-16,0 0-14 0,0 0-11 0,0 0-4 16,0 0-4-16,-5-2-2 0,5 2-7 0,0 0-10 15,0 0-4-15,0 0-6 0,0 0-5 16,0 0-4-16,0 0-4 0,0 0 1 0,1 0 4 16,3 0 11-16,0 0 8 0,4 0 13 0,1-3 3 15,3 0 4-15,0 0-2 0,3 0-5 0,0-1-5 16,2-1-6-16,-1 1-7 0,2-1-4 15,-1 0-1-15,-2 1-3 0,3 0-1 0,-1 0-5 16,-3 1 1-16,2-1-1 0,-3 1 2 0,-1 1-1 16,-3 1 0-16,-1 0-2 0,-3 1-1 0,1 0 0 15,-3 0-3-15,-1 0-1 0,2 0-1 16,-3 0 1-16,0 0-2 0,0 0-1 0,-1 0 0 16,0 0-3-16,0 0 4 0,0 0-1 0,0 0 2 15,0 0-1-15,0 0-3 0,0-2-7 0,0 2-21 16,0-1-39-16,0-1-57 0,-1 0-83 0,0-2-150 15,0-1-289-15,1 1-837 0</inkml:trace>
  <inkml:trace contextRef="#ctx0" brushRef="#br0" timeOffset="185074.41">18355 9618 578 0,'0'0'287'16,"0"0"-6"-16,0 0-22 0,0 0-43 0,0 0-38 15,0 0-30-15,0 0-25 0,0 0-22 0,0 0-24 16,0 0-22-16,0 0-18 0,0 0-19 15,0 0-2-15,0 0 4 0,-11 16 12 0,11 5 11 0,0 5 7 16,0 6 2-16,0 4-7 0,0 5-6 0,-1 2-6 16,-2 2-4-16,-4 0-6 0,5-1-4 0,-4-4-7 15,4-3-4-15,0-3-2 0,1-2-3 16,0-4 1-16,1-3 0 0,0-3-1 0,0-2 0 16,0-4-2-16,0-3 3 0,1-1-2 0,1-5 0 0,-1-2-2 15,0-2 1-15,0-1-2 0,-1-2 4 16,1 0 2-16,-1 0 6 0,3-2 10 0,-2-4-3 15,0-5 0 1,1-5-8-16,-1 0-5 0,5-4-4 0,-3 1 1 16,0-3 0-16,2 1-1 0,-2 2 0 0,3-2-1 15,-2 6 0-15,4-2-2 0,-4 5 1 0,3 1 0 16,-2 0 0-16,1 3 0 0,3 0 0 16,-1 1 1-16,-2 3-3 0,3-1 2 0,2 2-1 15,-1 0 2-15,0 3 1 0,4 0 0 0,-3 0 3 0,1 3-2 16,-1 1 4-16,-1 2-1 0,2 0 2 0,-2 1 2 15,-1 2 2-15,1 0 4 0,-3 3 2 0,-2-2 4 16,1 3 3-16,-4 0 4 0,-2 1 1 16,0 2 1-16,0 1 0 0,-8 2-1 0,0-1-1 15,-4 3-7-15,1-1-1 0,-3 1-7 0,-3 1-2 16,-1-2-4-16,4-1-5 0,-3-3 0 0,5 0 0 16,2-4-4-16,-1-1 4 0,2-3-2 15,4-2-3-15,-1-3 2 0,1-2-6 0,0-1-11 16,3 0-27-16,-2-3-42 0,0-4-50 0,3-5-61 15,-1-4-89-15,1 2-176 0,1 5-885 0</inkml:trace>
  <inkml:trace contextRef="#ctx0" brushRef="#br0" timeOffset="185864.78">18584 9483 159 0,'0'0'156'0,"0"0"3"0,0 0 10 15,0 0 1-15,0 0 6 0,0 0-4 0,0 0-3 16,0 0-10-16,0 0-17 0,0 0-13 0,0 0-18 16,0 0-15-16,0 0-15 0,0 0-15 15,0-8-10-15,0 8-9 0,0 0-5 0,0 0-4 16,0 0-8-16,0 0-7 0,0 0-6 0,0 1-2 15,0 2 5-15,0 0 9 0,0 3 9 16,0 2 6-16,1 2 1 0,-1 3 0 0,1 2-8 16,-1 0 2-16,1 2-5 0,0 2-1 0,-1-1-2 15,0 1-5-15,1 1-2 0,0-1-2 0,2-1-1 16,-2 0-2-16,0-2-1 0,0 0-3 16,0-1 0-16,-1-1-6 0,1 2 3 0,-1-5 0 15,0 0-3-15,0 1-1 0,0-2-6 0,0 0 3 16,0-1-2-16,0-2-1 0,0 0 1 0,0 0-7 31,0-1-6-31,1 0-15 0,-1-2-18 0,1 0-32 16,3-4-49-16,-2 0-53 0,0 0-84 0,4-5-161 15,-2-3-206-15,-2 4-605 0</inkml:trace>
  <inkml:trace contextRef="#ctx0" brushRef="#br0" timeOffset="186234.6">18771 9497 1085 0,'0'0'397'0,"0"0"-110"0,0 0-76 0,0 0-34 16,0 0-47-16,0 0-22 0,0 0-13 0,0 0-17 15,0 0-21-15,0 0-20 0,0 0-17 0,0 0-7 16,0 0-5-16,0 0 0 0,-74 10-3 0,59 3 0 16,2-1-1-16,2 0-2 0,1 0 2 15,0-1-5-15,2 1 2 0,3-1 1 0,-2 2-1 16,3-1 2-16,-3 1-1 0,4-1 3 0,-2-1-1 15,3 0 2-15,0-4-2 0,1 0-1 0,1-1-3 16,0-1 1-16,0-2 1 0,3 1-3 16,0-2 9-16,5 1 4 0,1-1 9 0,1-2 13 15,2 0 7-15,6 0 5 0,-1-2-4 0,0-2-3 16,2-1-7-16,1 2-5 0,-1-2-3 16,0 2-4-16,-1-1-3 0,-1 1-2 0,1 0-2 15,-1 2-5-15,-4-2-1 0,0 2-3 0,0 1-4 16,-6 0 5-16,1 0-5 0,-5 0 0 0,2 0-1 15,-3 0-3-15,-1 0-4 0,0 0-8 0,0 1-31 16,2 2-42-16,-2-2-62 0,0 2-92 16,0-1-166-16,0-1-253 0,-1 0-788 0</inkml:trace>
  <inkml:trace contextRef="#ctx0" brushRef="#br0" timeOffset="187116.79">18069 10542 734 0,'0'0'521'0,"0"0"-209"16,0 0-72-16,0 0-32 0,0 0-53 0,0 0-40 15,0 0-12-15,0 0-9 0,0 0-12 0,0 0-17 16,0 0-13-16,0 0-15 0,0 0-9 0,0 0-10 16,-3 7-6-16,4-5-2 0,2 1 2 15,6-1 6-15,2 0 3 0,3 0 5 0,4-2 3 16,6 0 4-16,2-6-4 0,5-1-3 0,4-1-7 16,-2-1-3-16,0 1-2 0,3-2-2 15,-3 1 0-15,-1 0-4 0,1 1 1 0,0 0-1 0,-2 2-1 16,-4 1 1-16,2 0 3 0,0 0 3 0,-1 2 0 0,-3 0 1 15,2 1-6 1,-4 0-1-16,-1 1-4 0,-4 1 0 16,-2 0-1-16,-5 0-2 0,-6 0 0 0,1 0 0 0,-4 0 3 15,-2 1 3-15,0 1 1 0,-2 0 0 16,-7 2-2-16,-2 1-4 0,-6-1-2 0,2 1-3 16,-5-1-1-16,0-1-2 0,-5 1-3 0,3-3-6 15,-1-1-1-15,0 0-4 0,-3 0 2 0,-2 0 2 0,4 0 6 16,-4 1 5-16,4 2 1 0,-2 0 4 0,4 2-1 15,1 1 1-15,1-1 1 0,2 2 3 0,4-1-4 16,3 0 3-16,2-3-1 0,1 0 2 0,6-1-1 16,0-2-4-16,2 2-2 0,0-2-2 15,3 0 2-15,6 0 5 0,2 0 6 0,6-2 4 0,-1-1 5 16,8-2 3-16,1 0 1 0,4-1-2 0,1-1-2 16,2 2-3-16,1-3 1 0,2 1-5 0,-2 0-1 15,-2-2-2-15,0 3-2 0,-1-1-1 0,0 0 0 16,-3 2-2-16,-3 1-1 0,-5 0 0 15,-4 2-1-15,-2 1 0 0,-4-1-2 0,-3 2 0 0,0 0-6 16,-4 0-6-16,0 0-16 0,-2-1-24 16,0 1-39-1,0-1-53-15,0 0-83 0,0-2-206 0,0 1-787 0</inkml:trace>
</inkml:ink>
</file>

<file path=ppt/ink/ink1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113.3877" units="1/cm"/>
          <inkml:channelProperty channel="Y" name="resolution" value="1979.87915" units="1/cm"/>
          <inkml:channelProperty channel="F" name="resolution" value="11.375" units="1/deg"/>
          <inkml:channelProperty channel="T" name="resolution" value="1" units="1/dev"/>
        </inkml:channelProperties>
      </inkml:inkSource>
      <inkml:timestamp xml:id="ts0" timeString="2023-06-06T03:50:33.775"/>
    </inkml:context>
    <inkml:brush xml:id="br0">
      <inkml:brushProperty name="width" value="0.05292" units="cm"/>
      <inkml:brushProperty name="height" value="0.05292" units="cm"/>
      <inkml:brushProperty name="color" value="#FF0000"/>
    </inkml:brush>
  </inkml:definitions>
  <inkml:trace contextRef="#ctx0" brushRef="#br0">5051 5693 762 0,'0'0'166'0,"0"0"5"0,0 0 8 0,0 0 10 16,0 0-19-16,0 0-23 0,0 0-24 0,0 0-22 15,0 0-15-15,0 0-9 0,0 0-10 0,0 0-10 16,-24-16-9-16,21 16-7 0,-1 0-6 16,2-2-7-16,-4 2-6 0,4 0-4 0,-2 0-1 15,-3 0-4-15,4 0 2 0,-3 0-3 0,1 2 0 16,-2 0-3-16,-2 1-3 0,-1 3-2 0,0-1-1 16,-1 2 1-16,-1 2 0 0,-3 2 3 15,2-2-1-15,1 3 0 0,-3 1 0 0,2 1-1 16,-1-2-2-16,1 1 1 0,1-1 0 0,1 0-1 15,1 0 0-15,3-2 0 0,-2 0-1 0,1 2 0 16,0-2-2-16,0 1 0 0,2 1 0 16,-1-1 0-16,0 2 0 0,4-1 0 0,-2 0 1 0,1-1 0 15,0 2 0-15,-2-2 1 0,4 2-2 16,-1 0 0-16,-2 0 0 0,3 0 2 0,0 0 0 16,-1-1 0-16,0 0-2 0,3-1 0 0,-1 0-3 15,1 0 0-15,0 0 1 0,0-1 1 16,4 0-1-16,1 1 0 0,-2-2 0 0,4 0 2 15,0 0-1-15,-1 1 0 0,2-3 1 0,0 1 0 16,1 1 1-16,1-1 1 0,-2 0-1 0,0 0-1 16,2 0 1-16,-1 0 1 0,1-1-1 0,0 1 0 15,0 0-1-15,0 1 0 0,-1 0 2 0,0 0-2 16,-1 1 0-16,-3-1 4 0,1 1-1 16,-2 0 1-16,-2 0 2 0,0-1 2 0,-2 2 6 15,-2 3 3-15,-4 2 0 0,-3 0 1 0,-3 3-4 16,-4 1-3-16,3-1-2 0,-4-4-6 0,4-1 1 15,-3-2 0 1,4-3-2-16,1-3 2 0,-2-1-3 16,-1-2 0-16,1 1-1 0,3-3-2 0,-1-1-1 0,-1 0 0 15,1 0 0-15,0-1-3 0,-1-1 4 16,4-2-2-16,-2 0 0 0,3 2 1 0,0-1 1 16,4 1-2-16,1 0 2 0,-1-1-1 0,0 2 1 15,3 0-2-15,0 1 0 0,0-1-4 0,0 1-7 16,0 0-3-16,0 0-5 0,0 0 2 15,0 0-1-15,0 0 5 0,1 0 6 0,4 0 2 16,-2 0 4-16,4 0 0 0,-3 1 1 0,5 3 4 16,1 0 0-16,-1 2 1 0,1 2 1 0,-1 0 1 15,-1 1 0-15,-3 2 1 0,4 1 3 16,-4 1 3-16,1 2 2 0,-2 1 1 0,0 2 0 16,-2 1-3-16,0 0-1 0,0 1-1 0,1 0-2 15,-2 0-2-15,1 0 1 0,-1-1-1 16,-1 2 1-16,0-1 0 0,1 3 2 0,-1-1-1 0,0 3 0 15,0 1 2-15,0 3-3 0,-1 1 1 0,1 0 0 16,-3 1-1-16,1 0-1 16,-2 0-1-16,2 0 3 0,1 1-2 0,-2 0 3 0,-1-2 0 15,2 2-3-15,-1-3 0 0,0 0 1 16,-1-1 0-16,3-2 0 0,-3 1-1 0,0-2-3 16,3 0 2-16,-1-3-3 0,0 0 3 0,-2 0-1 15,3-1-1-15,0 1 2 0,0-2-3 0,0 2 0 16,-1 1 1-16,-2 3-1 0,3 2 0 0,0 0 0 15,-1 1 1-15,-1-2 0 0,1 0 0 16,-1-3 3-16,2-1-3 0,0-1 1 0,1 0 0 16,-1-1-6-16,1-3 3 0,0 0 1 0,0 0-1 15,0 0 3-15,0-1-1 0,0 1 0 16,0 0-1-16,2 0 2 0,-1 1-2 0,4 0-2 16,-1 0 2-16,-3-1-2 0,3 2 3 0,-1-1 2 15,-1 5 0-15,-1-2 1 0,0 3 1 0,0 0 1 16,2-1 2-16,-3 0 2 0,0-3-2 0,1 0-2 15,-1 2-1-15,1-4 2 0,1 2-2 0,-1-3-1 16,1-1-1-16,3 0-3 0,-2-3 1 16,-1-3 1-16,4-1 0 0,-3 0-1 0,3-2-1 0,-3-1 1 15,4 1-1-15,-3 0 2 0,3-1-1 0,-3 3 1 16,4-2 0-16,-2 1 1 0,0 1 0 0,2-2-1 16,-1 0 2-16,-2-1-5 0,4-1 3 15,-2 0 0-15,-2-1 0 0,3 1 2 0,-1-2 1 16,1 1 1-16,-2 0 1 0,3-2 0 0,-1-1-2 15,-2 2 1-15,2-2-1 0,2 1 1 0,-2-2 2 16,2 2 0-16,-1-1-1 0,0 1 2 16,2 0-1-16,-1-1-3 0,0 2 1 0,2-2-2 0,-2 1 1 0,-1 1 3 15,0 0 0-15,-1-1-2 0,-1 0 0 16,2 1 0-16,-1-1-1 0,-1 0 2 0,1 0-1 16,0 1-1-1,3-2 0-15,-3 1 1 0,0-2-1 0,-2 1-1 16,2-1 1-16,-2 1-2 0,-2-1 0 15,0 1 2-15,1-1-1 0,-3 0-2 0,4 1 0 16,-4-1-1-16,0-1-1 0,-1 1 1 0,1 0-4 16,0 0-1-16,-1 0-5 0,-1-1-9 0,1 2-17 15,-1-2-25-15,0 0-30 0,0 0-44 16,0 0-59-16,0 0-86 0,0 0-190 0,0 0-974 0</inkml:trace>
  <inkml:trace contextRef="#ctx0" brushRef="#br0" timeOffset="6117.73">18046 5942 4 0,'0'0'371'0,"0"0"-204"0,0 0 41 16,0 0 30-16,0 0 7 0,0 0-9 0,0 0-31 16,0 0-33-16,0 0-51 0,0 0-46 0,0 0-21 15,0 0-6-15,-20-8 0 0,20 9 2 0,0 0 3 16,0-1-2-16,0 2-4 0,0-2-1 0,0 1-6 16,0 2 3-16,1-1 7 0,5 0 4 0,1 1 6 15,3-2 2-15,6 2 0 0,-1-3-2 16,6 0-7-16,5 0-8 0,1 0-11 0,5 0-7 15,0-3-6-15,1 2-4 0,0-1-2 0,3 1-1 16,-3 1-2-16,3-1 0 0,-1 1-1 16,4-1-3-16,0-1 3 0,1-1 1 0,2 2 1 15,-2-5-4-15,1 2 0 0,1-1 0 0,-2-1-1 16,0 0 1-16,-2 0-2 0,-2 1-1 16,-3 1-2-16,1 0 2 0,-4 1-2 0,-5 0-1 0,-5 2-1 15,-2 0 0 1,-7 1-1-16,-4 0-1 0,-2 0 1 0,-4 0 0 15,0-2 0-15,-1 2 1 0,0 0-1 16,0 0 0-16,0 0-4 0,0 0-11 0,-1 0-24 16,-3-1-34-16,-3 1-55 0,-2 0-67 0,-2 0-86 15,-5 0-165-15,2 0-181 0,4 1-796 0</inkml:trace>
  <inkml:trace contextRef="#ctx0" brushRef="#br0" timeOffset="6524.99">18007 6227 1210 0,'0'0'261'0,"0"0"-35"0,0 0-47 16,0 0-25-16,0 0-66 0,0 0-41 0,0 0-8 0,0 0 12 15,0 0 14-15,0 0 12 0,0 0 4 0,0 0-5 16,0 0-3-16,0 0-5 0,90 18-4 0,-64-18-8 16,8 0-8-16,-1 0-4 0,6 0-6 0,0-1-2 15,2 0-3-15,-1-1-3 0,1-1-3 0,3 3-2 16,-2-3-1-16,6 0-2 0,-4 0-2 16,2 1-7-16,-3 0-4 0,-3-1-3 0,0 1-1 0,-5-1 1 31,0 2-2-31,-4-2 0 0,-4 2-1 0,0 0 0 15,-7 0-1-15,1 0-1 0,-4-1 1 0,-3 0-1 16,-5 1-1-16,2-1 0 0,-5 0 2 0,-3 1-4 16,-2 1 1-16,-1-1-6 0,0 0-12 0,0 0-25 15,-2-2-44-15,-6 0-53 0,-1-1-50 16,-2 2-66-16,-4 0-118 0,4 1-201 0,2 1-832 16</inkml:trace>
  <inkml:trace contextRef="#ctx0" brushRef="#br0" timeOffset="6938.83">18175 6142 1370 0,'0'0'200'0,"0"0"-14"0,0 0-34 15,0 0-14-15,0 0-36 0,0 0-26 0,0 0-9 16,0 0 1-16,0 0 0 0,0 0 0 0,0 0 2 15,0 0-5-15,0 0-10 0,0 0-9 16,128-4-8-16,-99 1-4 0,0 1-4 0,0 0-2 16,-3 2-4-16,3 0-6 0,-1 0 1 0,-2 0-2 15,2 0 1-15,-1 3-2 0,-4-2-3 0,5 0 0 16,-4-1-1-16,4 0 3 0,0 0 4 16,-1 0 2-16,2-1-2 0,1-3-2 0,-2 0-6 15,-5 0-1-15,4 1-3 0,-4 0 1 0,-2 1-3 16,-2-1-1-16,-1 2 0 0,-4 0-1 15,1 0 0-15,-4 1-1 0,-2 0 1 0,-2 0-2 16,0 0-1-16,-5 0 1 0,2 0 0 0,-2 0 2 16,-1 0-3-16,-1 0 1 0,0 0-1 0,1 0 2 15,-1 0-1-15,0 0 0 0,0 0-1 0,0 0 0 16,0 0 1-16,0 0 0 0,0 0-1 0,0-2-2 16,0 2 1-16,0 0-1 0,0-1-5 15,0 1-11-15,0-1-23 0,0 0-32 0,0 0-47 0,0-2-50 16,0 2-86-16,-2-1-176 0,1 0-213 0,0 0-763 0</inkml:trace>
  <inkml:trace contextRef="#ctx0" brushRef="#br0" timeOffset="16257.97">7059 9129 636 0,'0'0'238'15,"0"0"-2"-15,0 0-6 0,0 0-23 0,0 0-33 16,0 0-30-16,0 0-31 0,0 0-27 16,0 0-23-16,0 0-26 0,0 0-15 0,0 0-14 15,-3 2-8-15,3-1-6 0,0 0 1 0,0 1 1 16,0 1 3-16,2 1 7 0,0 0 3 0,1 2 3 15,0 0 2-15,1 0 2 0,0 1-1 0,-2-1 1 16,3 0-1-16,-1 0-1 0,1-2 2 16,1 1-1-16,0-2 0 0,-1 0 0 0,2-1 2 15,-1 0 3-15,2-2 2 0,0 0 4 0,2 0-2 16,2-1 2-16,1-5-2 0,1-1-1 0,2 0-4 16,-1-4-3-16,1-1-3 0,0 0-2 0,3-2-2 15,-1 1-2-15,-1 1-3 0,1-1 2 0,-2 2 0 16,1 0-1-16,-2 2-1 0,0 1-1 0,-3 1-1 15,-1 1 2-15,-1 1-1 0,-1 2 0 16,-3 1-1-16,3 2-1 0,-4 0 0 0,0 0-3 16,0 0 2-16,0 0-1 0,1 2 4 0,-2 1-2 15,2 2-1-15,0 0-1 0,2-1 2 0,0 1 1 0,0 0 0 32,2-2 4-32,1 2 5 0,1-2 9 0,1 0 4 15,4-1 7-15,-2-1-3 0,4-1 0 0,1 0 0 16,-1 0-3-16,2 0-5 0,0-2-3 0,-2 1-3 15,-1-2-3-15,-2 2-1 0,1 0-2 16,-4 1-1-16,1-1-2 0,-3 1-2 0,-2 0 0 16,1 0-1-16,-4 0-1 0,2 1-1 0,-2 1-2 15,1 1-6-15,1 0-10 0,1 2-26 0,-1-2-45 16,5 1-63-16,-3 0-100 0,1-2-232 0,-5-1-954 16</inkml:trace>
  <inkml:trace contextRef="#ctx0" brushRef="#br0" timeOffset="17566.3">8944 9113 922 0,'0'0'252'0,"0"0"-27"0,0 0-34 0,0 0-55 16,0 0-51-16,0 0-25 0,0 0-8 0,0 0 0 15,0 0-4-15,0 0 0 0,0 0-4 0,0 0 0 16,0 0 0-16,0 0-1 0,25 106 2 0,-12-96-3 16,-2-2-1-16,1 0-5 0,0 0-2 15,3-1-4-15,-2-2-3 0,-1-1-2 0,5 1 1 16,-3-3-1-16,5 0-1 0,0 1 11 0,2-3 2 15,4 0 5-15,1 0-2 0,-1-3-14 16,0-3-6-16,4 0-5 0,-2 0-2 0,1-2-3 16,2 0 1-16,1 0-4 0,1-2 0 0,-3 2-1 0,3 0 0 15,-4 1-3-15,1 1-2 0,-1-1 1 16,-4 5 0-16,3-2 0 0,-5 3-1 0,3 0 0 0,-3 1 0 16,2 0 0-16,-4 0 1 0,1 2 0 15,0 3 0-15,-3-1-2 0,1 1 2 0,-5 2-2 16,3-1 1-16,-4 1 0 0,2 0-1 0,-2 0 1 15,0 1 0-15,-1-1 0 0,3 2 1 0,-1-1 1 16,3-1-2-16,-2 0 2 0,2 2 0 0,2-2-1 16,-1 0 2-16,3-1 0 0,3 0-1 15,3-1 0-15,0-3 3 0,7 0 1 0,0-2 1 16,1 0-2-16,1 0 0 0,4-2 0 0,0-1-2 16,0-1 2-16,3-1-2 0,-1 2 3 0,4-2 1 15,-3 2 0-15,0-1 2 0,1 1-5 16,-5 1 3-16,1-1-2 0,0 2 1 0,-1 0-2 0,-1 1 0 31,0 0 2-31,-2 0 0 0,2 0 0 0,-4 0-1 16,1 0-1-16,-1 0 0 0,0 0 1 0,2 0-1 15,-1 0 0-15,2 0 1 0,0 0-3 16,-2 0 3-16,2 0 0 0,-3-1-3 16,6-2-1-16,-3 2-1 0,0-2-1 0,2 0 1 15,0 0 1-15,1 1-1 0,0-1 3 0,2-1-4 16,-1 1 4-16,0-1-2 0,1 1 0 0,0-1-1 15,4 1 1-15,-2-2-1 0,4 0-2 0,-3 2 1 16,3-2-2-16,2 1 2 0,0-1-1 0,-2 0 2 16,0 1 1-16,2 1-2 0,0-1 0 15,0 1-1-15,-3-1 2 0,0 0 1 0,1 0-1 16,0 1-2-16,-3-1 0 0,5 1 2 0,-1-1 0 16,-1 1 1-16,-1 0 1 0,2 1-4 0,0 0 0 15,-1 1 1-15,0-1 1 0,0 1 0 16,3 1-1-16,0-1 0 0,-2 0 1 0,0 0-1 15,1 1 1-15,-3 0 1 0,2 0-3 0,-1 0 3 16,-2 0-2-16,1 0 2 0,-2 0-2 0,0 0 0 16,0 0 2-16,-1 1-2 0,0 1 1 0,-2 1 0 15,0-1 0-15,1 1 0 0,-1 0 4 0,0-1-3 16,0 0 1-16,-1 2-2 0,1-2-1 16,-1 1 0-16,2-1 0 0,-1-1-1 0,-1 2 0 15,1-2 2-15,-1 0-1 0,-2 0 2 0,1-1 0 16,-1 2-2-16,2-1-1 0,-1 0 2 0,-3 0-1 15,1-1 1-15,-1 2 0 0,-1-2-1 16,0 0 1-16,1 0 1 0,1 0 1 0,0 0-2 16,0 0 1-16,0-3-1 0,0 1 1 0,0 0-1 15,1 1 0-15,-3 0-1 0,0-2-1 0,-1 2 1 16,0 0 2-16,1 0-2 0,-1 0 1 16,-3-2 0-16,2 1-1 0,-2 0 2 0,-1-1 1 0,-1 1 0 15,-2 0-4-15,-1 0 2 0,0 0-2 16,-3 0 2-16,2-1-3 0,-2 1 2 0,-3 1 2 15,-1 0-1-15,0 0-1 0,-5 0 0 16,0 0 0-16,-4 1-3 0,0-1 5 0,-3 1-1 0,-5 0 0 16,1 0-2-16,-2 0 1 0,-1 0 0 0,0 0 0 15,-1 0 2-15,0 0-2 0,0 0 1 0,0 0 1 16,0 0 2-16,0 0 1 0,0 0-2 0,0 0 1 16,0 0-1-16,0 0 0 0,0 0 0 15,0 0-4-15,0 0-2 0,0 0-2 0,0 0-9 16,0 0-20-16,0-1-42 0,0-1-60 0,-1 2-96 0,0 0-198 15,1 0-1094-15</inkml:trace>
  <inkml:trace contextRef="#ctx0" brushRef="#br0" timeOffset="18347.93">18787 8343 1404 0,'0'0'205'0,"0"0"5"0,0 0-26 0,0 0-29 15,0 0-42-15,0 0-23 0,0 0-12 0,0 0-11 16,0 0-11-16,0 0-14 0,0 0-10 0,0 0-4 15,1-12 2-15,12 8 3 0,3 1 2 0,4-1 1 16,0 0-1-16,3-1-2 0,0 1-3 16,5 0 1-16,1 0-3 0,2 0-2 0,0-1-2 15,2 0-4-15,3-1-4 0,-2 1-1 0,0-2-3 16,2 1-3-16,-4-1-1 0,2 2-2 16,-6 1 1-16,0-1-3 0,-6 1-2 0,-1 3-1 15,-6-1-2-15,-1 1-1 0,-4 1 2 0,-1 0 3 16,-1 0-4-16,-4 0 0 0,-2 0-3 0,3 0-6 15,-4 0-11-15,0 0-27 0,0 0-37 16,-1 0-57-16,0 0-82 0,0 0-186 0,0 0-958 0</inkml:trace>
  <inkml:trace contextRef="#ctx0" brushRef="#br0" timeOffset="18620.62">19634 7763 1216 0,'0'0'241'0,"0"0"-54"31,0 0-25-31,0 0-49 0,0 0-50 0,0 0-21 16,0 0-2-16,0 0 8 0,0 0 9 0,0 0 1 15,0 0-4-15,-49 141-5 0,54-112-2 0,-2-1-5 16,-1 1-1-16,3-1-3 0,-2-1-6 0,-1-2-6 15,2-2-5-15,-1-2-4 0,-1-2-4 0,0-2-3 16,3-2-3-16,-2-2-2 0,-1-3-3 16,3-2-6-16,-2-2-12 0,-1-2-29 0,2-3-45 15,-1-1-48-15,-2-1-82 0,3-8-90 0,-1-2-108 16,-1 1-17-16,-1 2-520 0</inkml:trace>
  <inkml:trace contextRef="#ctx0" brushRef="#br0" timeOffset="19007.1">19619 7858 98 0,'0'0'390'0,"0"0"-166"0,0 0 10 0,0 0-15 16,0 0-31-16,0 0-19 0,0 0-19 0,0 0-20 16,0 0-15-16,0 0-13 0,0 0-18 0,117-56-12 0,-97 58-10 15,-1 5-13-15,0 1-2 0,-1 2-2 0,-2 0-2 16,0 3-6-16,-3 1-1 0,-3 0 0 0,-2 0 0 16,-5-1 2-16,-3 1 3 0,0 3-1 0,-11-1 0 15,-6 4-6-15,-5 2-8 0,-7 0-7 16,-3 2-7-16,-3-2-5 0,-2-1-1 0,3-3-2 15,-1 0 0-15,10-4-1 0,0-2-1 0,7-2 0 16,2-3 0-16,2-1 3 0,5-2-1 16,2-3 5-16,4-1-1 0,3 0 2 0,0 0-7 0,1-1-7 15,7-4 0-15,3-1-4 0,4-1 5 0,4-1 0 16,1 2 2-16,6 0 2 0,-1 2-3 16,3 1 2-16,0 1-2 0,-1 2 1 0,2 0 0 15,0 1-1-15,-6 5 2 0,-2 0 2 0,-4 2-1 16,-4 0-1-16,-3 1 0 0,-3 1-1 15,-5-2 4-15,-2 4 3 0,0 0 1 0,-8 1 1 16,-3 0 1-16,-3 1-1 0,-4 1-3 0,-2-1-4 16,-1-1-2-16,1-3-3 0,0-1-12 0,4-2-20 15,1-3-32-15,4-3-47 0,1-1-71 0,6-4-131 16,-1-2-181-16,5 2-789 0</inkml:trace>
  <inkml:trace contextRef="#ctx0" brushRef="#br0" timeOffset="19567.56">19914 7947 805 0,'0'0'306'16,"0"0"-44"-16,0 0-57 0,0 0-57 15,0 0-20-15,0 0-7 0,0 0-4 0,0 0-8 16,0 0-10-16,0 0-4 0,0 0-10 0,94 130-5 16,-92-106-9-16,-2-1-8 0,0-4-11 0,0 2-10 15,0-3-10-15,-2 1-11 0,-4-3-7 0,4-1-2 16,-3-2-3-16,0-4-2 0,2 0 2 0,-1-2-5 15,1-3 0-15,3-2 1 0,0-2 8 0,0 0 8 16,0-1-1-16,0-5-1 0,0-4-9 0,0-2-9 0,0-4 0 16,0-1-3-16,3-2 2 0,2 1-1 0,0-1 0 15,2 3-2-15,3 0 1 0,-1 3-1 16,1 1-1-16,2 3 0 0,1 0-1 0,3 2-1 16,1 2 1-16,1 0-2 0,5 1 5 0,1-1 1 15,5 1 0-15,2-1 4 0,0 2-2 16,-1 0 0-16,-1-1 1 0,0 0-1 0,-4 1 1 0,1-2 0 0,-4 1 1 15,-3-1 2-15,-2 0-1 0,-3 1 3 16,-4-1 2-16,-5 1 4 0,1-1 4 0,-4-1 2 0,-2-2-3 16,0 0-4-16,0-1-3 0,0-2-5 15,-3-1-1-15,-3-1-2 0,2 0-1 0,-4 0-1 16,-1 1 1-16,-1 2-2 0,-1 2 0 16,-2 2-3-1,-4 2 0-15,2 2-1 0,-4 2-1 0,0 0 1 16,-1 6 0-16,0 3 2 0,1-1 2 0,-1 2-1 15,4 1 1-15,1 1-4 0,2 2 1 0,-1 2 2 16,3-1 0-16,5 2-1 0,-2 2 1 0,3-1-1 16,2 2 2-16,2 0 0 0,1 0 4 0,0-2-1 15,4 0 1-15,2 0 3 0,3-1-2 16,-1-3-1-16,1 1 1 0,2-4-2 0,0 0 0 16,1 0 1-16,0-2 1 0,1-1-2 0,1 0-1 0,-2-2 3 15,-1-2-2-15,3 1-3 0,-2-3-17 0,2-2-44 0,-1 0-66 16,5-1-81-16,0-5-126 0,2-4-141 15,-6 2-299-15,-1 3-236 0</inkml:trace>
  <inkml:trace contextRef="#ctx0" brushRef="#br0" timeOffset="20077.87">20670 7928 1143 0,'0'0'314'0,"0"0"-59"16,0 0-55-16,0 0-65 0,0 0-42 0,0 0-22 15,0 0-6-15,0 0-4 0,0 0-5 0,0 0-4 16,0 0-2-16,-122 43-4 0,111-29-7 0,2 1-11 16,0-2-8-16,6 0-9 0,2 0-5 15,1-4-2-15,0 0-1 0,3-2-2 0,6-2 2 16,1-3 2-16,1-1 3 0,6-1 4 0,-3-2-3 16,5-5-1-16,-3-2-2 0,-1 1-2 15,-3-2 0-15,1 1 2 0,-3-1 0 0,-3 1-1 16,2 0 2-16,-5-1 0 0,1 3-1 0,-3 0 2 15,1 2-1-15,-1 0 1 0,-1 3 1 0,0-1 1 16,-1 2-2-16,0 1 0 0,0 0-3 16,0 0-3-16,0 0-4 0,0 0-1 0,0 4 3 15,-1 2 2-15,0 2 6 0,-4 3 7 0,4 4 6 16,-2 2 6-16,-2 3 4 0,4 2 5 0,0 2 9 16,0 3 2-16,1 0-6 0,0 3-7 15,0 1-14-15,0 1-3 0,1-1-3 0,3 0-1 16,1 0-1-16,2 0-4 0,-2 1 0 0,3-4 0 15,-2 0 1-15,0-2-4 0,0 0 4 0,-3-3-1 16,-2-3 0-16,0 0 1 0,-1 0-1 0,0-3 2 16,-4-1 1-16,-4 0 2 0,-2 0 2 0,-3-1-2 15,-4 0 0-15,-3 0 0 0,-1-1-3 16,-2 0 0-16,-3-3-3 0,0 0-1 0,-3-1-2 16,-1-2-1-16,-4-2-1 0,-1-1 1 0,1-4-1 15,-3-1-2-15,4 0-4 0,2-7-6 0,1-3-14 0,2-1-20 16,7-3-27-16,1-2-41 0,7-3-52 0,4-2-80 15,7-4-181-15,2 7-457 0,0 4-545 0</inkml:trace>
  <inkml:trace contextRef="#ctx0" brushRef="#br0" timeOffset="20696.99">20841 7946 1280 0,'0'0'234'0,"0"0"-18"16,0 0-42-16,0 0-39 0,0 0-63 0,0 0-16 16,0 0 0-16,0 0 4 0,0 0 2 15,0 0 2-15,0 0 1 0,0 0-4 0,0 0-8 16,76 101-7-16,-74-83-8 0,-2 0-7 0,0-1-7 15,-4-1-2-15,1-3-4 0,-4 0-4 0,4-4-3 16,-2-1-3-16,2-2-3 0,0-2 1 0,3-3-2 16,0-1 3-16,0 0 2 0,0-2 2 0,2-5 0 15,3-5-3-15,1-3-6 0,4-4-2 0,1-4 1 16,1-2-1-16,1 0 0 0,1-2 0 0,-2 5-1 16,3 3 0-16,-2 1-2 0,-1 5 2 15,-2 4-2-15,0 3-1 0,1 4 0 0,-1 2-3 16,0 0 1-16,-1 7 1 0,2 5 2 0,-2 3 5 15,-1 4 3-15,-2 2 4 0,-1 1 0 0,-2 2 4 16,-3-1 2-16,0 0 1 0,0-1 4 0,-2-1 0 16,-3-2-1-16,0-2-2 0,2-5-6 0,-1 0-3 15,2-5-4-15,2-1-2 0,0-4 3 16,0-1-1-16,0-1 6 0,3-1 7 0,2-6 2 16,4-4 0-16,0-3-7 0,2-5-5 0,1-2-4 15,-1-2 1-15,0-3-2 0,3 0 0 16,-1-1 0-16,1 0-2 0,-2 4 0 0,0 1-1 15,0 3 0-15,-1 3 1 0,0 5-2 0,-2 2-1 32,0 4-4-32,2 2 3 0,-3 1-2 0,1 2 0 15,0 0 1-15,0 7 1 0,0 4 0 0,0 3 4 16,0 2 2-16,-3 2 2 0,1 2 2 0,0 1 1 16,-2-2 0-16,0 1 1 0,-1-2 1 0,-2-1-2 15,1-1-2-15,-2-1-2 0,-1-1-3 0,1-1-1 16,-1-2 0-16,2-1-10 0,-1 0-21 15,4-2-44-15,-1-2-67 0,3-1-76 0,0-1-112 16,0-3-192-16,-3-1-779 0</inkml:trace>
  <inkml:trace contextRef="#ctx0" brushRef="#br0" timeOffset="21077.26">21683 7936 894 0,'0'0'392'0,"0"0"-76"0,0 0-58 0,0 0-65 0,0 0-67 15,0 0-41-15,0 0-14 0,0 0 1 16,0 0 0-16,0 0-3 0,-119-1-8 0,103 13-8 16,0 0-7-16,1 3-8 0,1-1-7 0,4 1-7 15,1 0-4-15,5-1-6 0,-1-1-5 16,3-2-2-16,2 0-4 0,2-1 0 0,5-1-1 16,1 0 2-16,1-2 4 0,2-1-2 0,0-3 3 15,0-1 1-15,2-2-1 0,-2 0 2 0,0-4 0 16,2-2-1-16,-3-1-2 0,2-3 0 0,-2 1-3 15,-1 1 1-15,-1-4-2 0,2 1-4 0,-3-1 2 0,1-1-2 16,-1 1 0-16,0 3 2 0,-5 1 0 0,1 2 1 16,-1 2-1-16,-2 2 0 0,1 2-2 15,-1 0-1-15,0 0-5 0,0 0-3 0,0 2 1 16,0 5 3-16,0 1 4 0,0 3 3 0,0 0 0 16,0 1-2-16,0-1 2 0,2 1 0 15,0 0 0-15,4 1 1 0,4 0 0 0,0-2-2 16,0 0-1-16,0-1-4 0,-2-2-5 0,-1-1-19 15,-1 0-42-15,3-3-62 0,-4 0-79 16,1-2-120-16,-2-2-177 0,-1 1-852 0</inkml:trace>
  <inkml:trace contextRef="#ctx0" brushRef="#br0" timeOffset="21498.38">21830 7953 1298 0,'0'0'320'16,"0"0"-109"-16,0 0-84 0,0 0-53 0,0 0-4 15,0 0 20-15,0 0 16 0,0 0-11 0,0 0-16 16,0 0-15-16,0 0-14 0,0 0-15 0,0 0-9 16,8 127-9-16,-6-117-6 0,-2 0 0 15,0-3-7-15,1-3 4 0,-1 0-3 0,1-3-2 0,-1-1 8 16,2 0 8-16,-1 0 7 0,3-3 0 16,-1-4-7-16,3-4-10 0,-1-1-9 0,1-1 0 15,4-3-1-15,-1-2-3 0,1-1 0 16,2-1-3-16,0 0-1 0,0-1 3 0,3 3 1 0,-2 0 1 15,0 2 1-15,-1 5 1 0,-1 0 0 16,1 3 1-16,-3 3-1 0,0 1 1 16,-2 2 0-16,0 2 0 15,0 0 1-15,-2 0 2 0,1 3 2 0,0 3 4 0,-1 2 6 16,-1 2 8-16,1 3 7 0,0 2 13 0,1 1 5 16,0 3-1-16,0 2-1 0,0-1-8 15,-1-1-3-15,-3 2-8 0,1-1 1 0,-2 0-4 0,-1-2-2 16,0 0-5-16,0 0-1 0,0-1-2 0,-1-1-8 15,0-2 2-15,-1-1-7 0,2 0-1 16,0-3 0-16,0 1 2 0,0-2-8 0,0-2-16 16,0 0-35-16,0-4-48 0,2 0-69 0,-1-1-85 15,1-2-153-15,2 0-347 0,-4 0-693 0</inkml:trace>
  <inkml:trace contextRef="#ctx0" brushRef="#br0" timeOffset="22102.01">19623 8760 1462 0,'0'0'124'0,"0"0"2"0,0 0-12 0,0 0-12 15,0 0-26-15,0 0-2 0,0 0 14 0,0 0 1 16,118-21-12-16,-71 13-16 0,11-1-10 0,5 1-9 31,7 1-5-31,5-1-4 0,5 1 4 0,9-3 8 16,3 0 1-16,7 2 1 0,2-2-10 0,2 1-11 15,-3 2-7-15,-2 2-5 0,-6-1 1 0,-4 3-2 16,-6-1-1-16,-5 2 2 0,-6-1-1 0,-7 2 2 16,-6 1-1-16,-6-1-1 0,-7 1-2 15,-6-1 0-15,-4 0-3 0,-9 0 0 0,-5 1-2 16,-4 0-3-16,-5 0-1 0,-3 0-2 0,-4-2-1 15,-1 2-1-15,-3 0-3 0,-1-1-12 16,0 1-27-16,0-1-49 0,0-1-71 0,0-1-171 16,0 0-319-16,-1 2-813 0</inkml:trace>
  <inkml:trace contextRef="#ctx0" brushRef="#br0" timeOffset="22835.68">17769 6608 1030 0,'0'0'191'15,"0"0"16"-15,0 0-4 0,0 0-16 0,0 0-44 0,0 0-44 16,0 0-30-16,0 0-26 0,0 0-9 0,0 0 4 16,0 0 7-16,0 0 6 0,0 0 0 15,0 0-3-15,94-4-5 0,-55 4-5 0,6 0 0 16,4 0-1-16,4 0-2 0,8 0 1 15,2 0-6-15,9-4-1 0,5 0 1 0,2-2-4 16,2-1-2-16,2-1-7 0,-1-2-6 0,-3 2-8 16,-4 1 1-16,-4 0 0 0,-3 2 0 0,-6-1-2 15,-4 1 1-15,-5 0 1 0,-4 1-1 0,-3 0 1 16,-5 0-2-16,-2 0 0 0,-2 0 1 0,-6 1 2 16,-7-1 0-16,-3 2-2 0,-1-1-1 15,-5 1-3-15,-4 2 3 0,-5-2-2 0,-1 2 2 16,-3 0-1-16,-2-1-1 0,0 1-1 0,0-1-21 15,-3-2-41-15,-4 1-59 0,-5 1-90 0,-4 0-149 32,4-1-219-32,2 2-833 0</inkml:trace>
  <inkml:trace contextRef="#ctx0" brushRef="#br0" timeOffset="23166.07">17894 6540 1287 0,'0'0'164'0,"0"0"-34"0,0 0-5 15,0 0-3-15,0 0-24 0,0 0-18 16,0 0 10-16,0 0 1 0,0 0-5 0,0 0-11 16,151-41-10-16,-109 36-11 0,3 1-8 0,7 0-4 15,5-1-6-15,3 1-2 0,3-1-4 0,7-1 3 16,2 0 0-16,7-1-3 0,0-1-4 15,3 1-9-15,-2-2-6 0,-3 2-3 0,-1 2-1 16,-9-1-3-16,-1 2 0 0,-12-1 0 0,-3 2-1 16,-7 0 0-16,-4 1-1 0,-3 1 2 0,-6-1 0 15,-3 0-1-15,-4 1 1 0,-4 1-4 16,0-2 0 0,-4 2-2-16,-5 0-2 0,-5 0-5 0,2 0-11 15,-6-1-25-15,3 1-37 0,-4 0-44 0,-1-1-62 16,0 1-138-16,0 0-230 0,-1 0-836 0</inkml:trace>
  <inkml:trace contextRef="#ctx0" brushRef="#br0" timeOffset="47137.01">1267 12370 760 0,'0'0'236'0,"0"0"-13"0,0 0-29 0,0 0-3 32,0 0-4-32,0 0-22 0,0 0-16 0,0 0-17 0,0 0-10 0,0 0-7 0,0 0-17 0,0 0-17 15,0-31-18-15,-1 31-14 0,-2 0-15 16,0 1-15-16,-1 3-12 0,-3 0-10 0,-7 5-5 16,-1 1 2-16,-6 8-3 0,-1 6 1 0,-7 4 2 15,-1 6 2-15,-1 5 4 0,-3 1 1 16,-1 1 0-16,3 0 0 0,1-2-2 0,1-2-1 15,4 1 0-15,2-4-3 0,2 1 0 0,2 0-2 16,1-3 0-16,3-3 4 0,2-1 0 16,2-2 0-16,0-3 1 0,0 0 0 0,3-1 0 15,2-4 2-15,-1 0 0 0,2-5 2 0,1-3-4 16,2-2 0-16,0-1 2 0,2-4-3 0,-1 1 3 16,1-3-1-16,1-1 1 0,0 1-2 0,0-1-1 15,0 0-1-15,0 0 2 0,0 0-1 0,0 0 0 16,0 0 1-16,0 0 0 0,0 0-1 0,0 0 1 15,0 0-1-15,0 0-3 0,3 0-1 16,1 0 4-16,0 0 6 0,6 0 6 0,4-1 4 16,2 1-1-16,4-1-3 0,4-1-2 0,2 1 2 15,3-1 0-15,2-2 0 0,0 1-1 32,5-1 0-32,0-2 0 0,2 1-2 0,0 1 0 15,-1-2-2-15,1 1-1 0,-4 1-1 0,2-2-1 0,-4 3 1 0,-1 0 1 0,-3 1-1 0,-6-1 1 31,-1 2 0-31,-8 1-1 0,1 0-1 0,-5-2 0 0,-2 2 2 0,-1-1-1 0,-4 1 2 0,0-1 6 16,-2 1 5-16,3 0 10 0,-3-1 9 16,0 1 4-16,0 0 6 0,0-2 5 0,0 0-1 15,-5-1-13-15,0-5-14 0,-5 0-16 0,-4-3-10 16,0-2 0-16,-6 0-5 0,-2-3-3 0,-3-2-6 31,-2-3-1-31,-1 0 1 0,-1-6-4 16,-2-1 4-16,1-5-4 0,-1 0-3 0,0-4 8 15,-1 0 4-15,3 0 5 0,0 1 8 0,0-1 2 16,3 6 3-16,2 1-2 0,2 3-3 16,1 3 0-16,1 1-1 0,-1 2 4 0,2 3 1 15,3 2 4-15,1 3 0 0,5 4 2 0,2 3 0 16,2 2-2-16,2 2-4 0,2 1-5 0,2 1-6 16,0 0-11-16,0 0-12 0,0 0-11 15,0 0-14-15,0 4 3 0,1 5 15 0,4 5 15 16,4 5 20-16,0 7 8 0,1 3-1 0,2 6 4 15,1 3-2-15,-1 5 2 0,0 4 0 16,1 1-2-16,-1 3 4 0,1 1-2 0,-2 0 1 0,0-2-4 16,0-1-4-16,2-5 1 0,-1-3-1 15,-2-1 2-15,2-5 0 0,-4-1-1 0,1-4 0 16,-1-1 0-16,-1-3 1 0,0-2-1 0,-1-1 1 16,1-5-2-16,-3-2-1 0,3-3 0 0,-5-3-2 15,4-4 1-15,-4 0 0 0,0-2-1 16,1-3 2-16,-2-1 1 0,1 0 8 0,-1 0 11 15,-1-5 10-15,3-5 12 0,2-5 1 0,0-9-6 16,3-10-10-16,2-12-12 0,1-11-9 0,0-6-2 16,3-3-2-16,1 0 0 0,0 3 0 15,0 4 2-15,1 6 1 0,-1 5 1 0,0 5 0 16,0 3 1-16,1 3-3 0,-1 6 0 0,0 4-3 16,-1 4-2-16,-3 8-1 0,0 2 1 0,-3 3 1 15,-4 3 0-15,2 1 0 0,-3 1 0 0,2 3 2 16,-2-2-2-16,-1 3 2 0,-2 0 0 15,1 1 4-15,-1-2 2 0,0 2 4 0,0-1 1 0,0 1 1 16,0 0-2-16,0 0-1 0,0 0-3 16,0 0-1-16,0 0-2 0,0 0-4 0,-1-2-14 15,0-2-21-15,-4 0-25 0,0-2-32 0,0 0-37 16,0-2-54-16,-2 2-103 0,4-2-205 0,-1 5-966 0</inkml:trace>
  <inkml:trace contextRef="#ctx0" brushRef="#br0" timeOffset="63343.75">17447 13971 302 0,'0'0'110'0,"0"0"19"0,0 0 16 15,0 0 17-15,0 0-9 0,0 0-2 0,0 0-6 16,0 0-22-16,0 0-27 0,0 0-35 0,0 0-27 16,0 0-15-16,-23-14-5 0,25 14 1 0,0 0 12 0,0 0 13 15,5 1 10-15,1 2 11 0,1 1 0 16,1 0 0-16,3 2-3 0,-1-1-1 0,-1 1-9 15,4 1-4-15,-1 1 0 0,-2 0-5 0,2 1-2 16,2-2-4-16,-4 1-2 0,7 0 3 16,-1 2 9-16,3-1 5 0,2-1 5 0,5-1-6 15,-2 1-6-15,4-2-6 0,1 1-5 0,1-2-3 16,-1 1-3-16,-1-1-1 0,1-1-4 0,-1 1-1 16,1-3-4-16,1 1 1 0,1-3-1 0,0 0-2 15,4 0 2-15,0-1-3 0,0-3-1 16,8-1-1-16,-3 1-1 0,0-2 1 0,1 0-1 15,3 2 1-15,-2-2-1 0,-2 2-2 0,3-3-1 16,-3 3-1-16,-1 0-5 0,-1 1 1 0,-5-1-1 16,2 0 0-16,-4 2 0 0,-2-1 3 0,-1 0 0 15,0 2 0-15,-1-2-1 0,0 2 0 16,-2 0-1-16,6 1 1 0,-2 0 1 0,1 0-1 16,1 0 0-16,-2 0 2 0,0 0 0 0,0 0-3 15,0 0 0-15,3 0 1 0,-3 0 0 0,0 1-1 16,-2-1 2-16,-3 1-5 0,0 1 4 31,-4 0-3-31,0-1 0 0,-2 3 2 0,-2-3 0 0,-2 0 0 16,0 1 0-16,-3 0 0 0,1 0-2 15,-1 1 2-15,-1-3 0 0,0 1 1 0,3 1-4 16,-2-2 4-16,-1 0-1 0,-1 0 0 0,2 0 1 16,-1 2 1-16,-2-2-1 0,0 0 0 0,0 0 0 15,-4 0-1-15,2 0-1 0,1 0 0 16,-2 0-2-16,-3 0 1 0,-1 0-1 0,2 0-6 15,-2 0-8-15,-3 0-16 0,2-2-27 0,4-1-57 16,-4 1-107-16,5-1-169 0,-4-1-215 16,3 2-824-16</inkml:trace>
  <inkml:trace contextRef="#ctx0" brushRef="#br0" timeOffset="65275.4">20666 14047 0 0,'0'0'289'0,"0"0"-189"16,0 0 6-16,0 0 1 0,0 0-10 16,0 0-4-16,0 0-3 0,0 0 7 0,0 0 9 15,0 0-5-15,0 0-5 0,0 0 1 0,0 0-4 16,-15 3-10-16,15-3-10 0,0 0-10 0,0 1-8 16,0-1-3-16,0 0-3 0,0 0-1 0,0 0-2 0,0 1-2 15,0-1 0-15,0 0 0 0,0 1 5 16,0 3 2-16,3-2 1 0,-1 0-6 0,-1 1-8 15,1-1-5-15,-1 1-5 0,0-1 0 0,1 2 0 16,1-2-1-16,-1 1 1 0,0 0 0 0,3 0-1 16,-1 0 1-16,-1 0-1 0,3 0 1 0,-2-1 0 0,3-1-2 15,-2 1-4-15,3 0-2 0,-2 1-2 0,0-2 0 32,1 0-5-32,3 0 2 0,0 0-2 0,-1 1 1 15,1-2-3-15,0 1 1 0,0 1-3 0,2-1 3 16,-2 2-3-16,0-1-1 0,1 0-1 15,-1 1-2-15,0-1 3 0,2 1 1 0,0 0 1 16,0 0-3-16,0 0 0 0,-2-1-2 0,-1 1-1 16,2 0 2-16,-1-2 0 0,0 2 0 0,3-2 1 15,-1-1 2-15,6 0 1 0,-1 0 0 16,1 0 0-16,2-1-2 0,0-2 0 0,1 1-2 16,0 0-1-16,-1-1 1 0,1 1-3 0,1 1 1 15,-4 1 0-15,1-1-1 0,-2 1 1 0,-2 0-2 16,-1 0 1-16,-1 0 0 0,0 0 1 15,0 0-1-15,-2 0 1 0,0 0 0 0,0 1 0 16,0-1-1-16,0 0 1 0,3 0 0 0,1 0-1 16,0 0 1-16,1 0 2 0,3 0-1 0,0-2-4 15,-2-1 3-15,3 0-1 0,-1 2 0 16,0-1 1-16,1 0 0 0,-3-1-2 0,0 2-2 0,0 0-1 16,0 1 4-16,-2 0-3 0,1 0 1 0,-3 0 0 0,4 0 0 15,-4 0 0-15,3 0 0 0,-2 0 0 16,1 0 0-16,0 0 0 0,0 0 0 0,0 0 5 15,0 0-4-15,1 0-1 0,-1 0 1 0,1 0-2 16,-1 0 1-16,0 0 0 0,2 0 0 0,-3-1 1 16,4 1-1-16,-2 0 0 0,3 0 1 15,-3 0-2-15,1 0 1 0,1 0-2 0,-4 0 3 0,-1 0-2 16,1 0 1-16,1 0 0 0,0 0 0 16,-3 0 2-16,4 0-1 0,1-1-2 0,1 1 1 15,2-2 1-15,0 1-1 0,4 0 2 0,-1 0-2 16,-1-1-1-16,1 0 0 0,1 0 1 0,-2 1 2 15,-2-2-4-15,1 2 3 0,0-1-2 0,0 0 0 16,-2 1 1-16,2-1 1 0,0-1-1 0,-2 1 0 16,1 1-1-16,-2-2 1 0,0 1 0 0,-1 0 0 15,3-2-3-15,-1 2 3 0,0-1 1 16,4 1-2-16,-1-1 3 0,3 1-3 0,0 0-1 0,0-1 1 16,1 2 3-16,-1 0-2 0,1 0 0 15,-2 0-1-15,1 1 0 0,-3 0 1 0,2-2-1 16,-3 2 2-16,0-2-1 0,0 2-1 0,-3-1 2 15,0 0-1-15,1 0 1 0,-3-1-3 16,0 1 1-16,1 0 0 0,0 0 1 0,-1 0 1 16,4 0-1-16,0-1-1 0,-1 1 1 0,1 0 0 15,-2 0 0-15,2 0 1 0,-1 1 0 0,-2-1-1 16,2 1 0-16,1 0 1 0,-3 0-2 0,-1 0 0 16,1 0 0-16,-3 0 0 0,2 0 0 15,-3 0 3-15,4 0-3 0,-5 1 1 0,4-1-1 16,-2 0 1-16,-1 1 0 0,1-1 0 0,1 0 0 31,-3 0 2-31,5 0 0 0,-4 0-2 0,4 0 0 16,-4-1-2-16,4 0 2 0,-3-1 1 0,4 1 0 15,-4 1-1-15,3-1-1 0,-3 1 1 0,1-2 1 0,-2 2-2 0,0 0 0 0,2-1 0 32,-3 1 1-32,3 0 0 0,-1 0 0 0,-1 0-1 15,1-2-1-15,0 2 0 0,-2 0 2 0,2-1-1 0,1 1 2 0,3 0-2 0,-4-1-1 31,4 1 3-31,-3 0-2 0,2-1 4 0,-2 1-3 16,0-1-2-16,1 1 3 0,-1 0-3 0,-1 0 2 16,1 0 0-16,-4 0-2 0,0 0 2 0,0 0-1 15,-1 0 1-15,0 0-1 0,1 0 0 0,-2 0 0 16,0 0 1-16,1 0 0 0,0 0 0 0,-2 0-1 16,-1 0 0-16,3 0-1 0,0 0 1 15,-2 0 0-15,3 0 0 0,-2 0 0 0,0 0 0 16,1 1 0-16,0 0 0 0,-3 0 0 0,0 0 0 15,-2 1 0-15,4-2 0 0,-3 1 0 0,-1-1-1 16,0 0 1-16,-1 2-1 0,-2-1 2 16,1-1-1-16,0 0-1 0,0 1 1 0,-1-1 0 15,-1 0-2-15,0 0 2 0,2 0-3 0,-1 2 1 16,-2-2 0-16,0 0-3 0,0 0-5 0,0 0-11 16,0 0-27-16,0 0-47 0,0 0-69 15,0 0-154-15,-2-2-254 0,2 2-956 0</inkml:trace>
  <inkml:trace contextRef="#ctx0" brushRef="#br0" timeOffset="67865.5">2645 14854 435 0,'0'0'128'15,"0"0"-10"-15,0 0 11 0,0 0 16 16,0 0-19-16,0 0-25 0,0 0-4 0,0 0-10 15,0 0-6-15,0 0-6 0,0 0-13 0,0 0-10 16,0 3-9-16,0-3-9 0,0 1-2 16,2-1-3-16,-2 1 7 0,2 0 4 0,-1 0-1 0,0 2 2 15,0-2-4-15,-1 0-1 0,1-1 2 16,0 2-5-16,0-1 0 0,1 0-1 0,2 0-3 16,-3 1 1-16,0-2 0 0,-1 0-1 0,1 2 1 15,0-2-1-15,2 1-1 0,-1-1 0 0,-1 0 1 16,1 1 1-16,-1-1-1 0,1 0-2 0,2 0-1 15,-2 1-3-15,-1-1-5 0,1 0 1 16,2 1-2-16,-1-1-1 0,-1 0 1 0,-1 0-4 16,2 0 3-16,0 0-1 0,-1 0 0 0,0 0 0 15,3 0-1-15,-2 0-2 0,-2 0 1 0,3 0-2 0,-1 0-2 16,0 0 0-16,-1 0 1 0,1 0 0 0,1-1 1 16,-3 1 2-16,0-1 0 0,1 1 3 0,1 0-1 15,-2-1 0-15,0 1-2 0,0 0-1 16,-1 0-3-1,1 0-2-15,-1 0-1 0,1 0-4 0,0 0 2 16,3 0 0-16,-1 0-2 0,-1 0 1 0,0 0-1 16,4 0-1-16,-3 0 1 0,3 0-1 0,-2 0-2 15,4 0 2-15,-1 0 0 0,-2 0 3 0,4 0-2 16,-1 0 1-16,2 0 1 0,-3 0 1 0,1 0 3 16,2 0-1-16,0 0 0 0,-1 0-4 0,1 0 0 15,-1 1 0-15,-1-1-4 0,-3 1 3 0,4-1 0 16,-1 1 0-16,0-1 0 0,-1 2-4 15,2-1 4-15,0 0 0 0,0 0 2 0,3-1-2 16,-1 2 1-16,2-2 0 0,-1 0-1 0,0 1 2 0,-1-1-1 0,1 1-2 16,0-1 2-16,1 1 0 0,-2 1 0 15,-2-2-1-15,2 1 0 0,-2-1 0 0,-1 1 0 16,-1-1-2-16,3 1 1 0,-1-1-2 0,-1 1 0 31,-2-1 3-31,2 0-1 0,1 2 0 0,0-2 0 16,2 0 2-16,-2 1-1 0,1-1 3 15,1 0-2-15,-1 0 2 0,0 0-2 0,1 0 1 0,0 0-3 16,-1 0 0-16,1 0-1 0,-1 0 2 0,-1 0-2 16,2 0 0-16,-2 0-2 0,1 0 2 0,1 0 0 15,-1 0 0-15,1 0 1 0,1 0 1 0,1-1 0 16,-1-1 0-16,0 1-2 0,0 0-1 0,5 0 4 0,-4-2-2 16,4 2 3-16,-3-1-3 0,3-1 2 15,-3 1 2-15,3-2 0 0,-3 0-3 0,3 2 1 16,-6 0-3-16,5-1 0 0,-5 2 2 0,1 0-1 15,-1 0-1-15,-1-1 1 0,1 2-1 0,-1-1 0 16,0 1-2-16,1 0 3 0,-1 0-1 16,-1 0 1-16,2 0 0 0,-2-1 0 0,1 1 0 15,-1 0-1-15,2-1 1 0,-1 0-1 0,0-1 2 16,2 1-1-16,-2 1 0 0,1-2 0 16,-1 1 0-16,0 1-2 0,1-1 3 0,-1-1-2 0,0 0 2 15,2 1 0-15,-1-1-2 0,2 0 0 0,-1 1 1 16,-1 1-2-16,-1-1 1 0,2 0 0 0,-2 0 2 15,0 0-1-15,3-1 0 0,1 1 1 16,0-1-1-16,-1 1 3 0,3-3-2 0,-3 2 0 0,3-1-2 16,-3 0 1-16,0 0 0 0,2 0 1 0,-3 0-1 15,6 0-1-15,-4 1 2 0,5-2-1 16,1 1 0-16,0 0 0 0,1 1 0 0,0-1-2 16,-1 1 2-16,0 1-1 0,-1-1 0 0,-1 2 1 15,-1 0-2-15,0 0 1 0,2 0 0 0,-1 0 0 16,-3 0 2-16,4 0-2 0,-2 0 0 0,-1 0 0 15,2 0 0-15,2-1 1 0,-1 0 1 16,0 0 0-16,1-1-2 0,-4 1 4 0,3-1 0 16,1 1-1-16,-3-1 0 0,-1 2-3 0,2 0 0 15,2 0 1-15,-3 0-2 0,-2 0 0 0,3 0 0 32,-2 3 1-32,-1-1 1 0,1 1-2 0,-1 0 1 15,-3-1 0-15,4 1-2 0,-3 0 2 16,3-2 1-16,-2 1 0 0,1 0 0 0,0-1 0 0,3-1 0 15,1 0 1-15,-1 0 0 0,-1 0 0 0,2 0 0 16,-2-1 0-16,-2-2-1 0,3 1 0 0,-3-1 1 16,1 1-1-16,-3 1 1 0,2-2 1 15,-1 2-2-15,-3 0-1 0,4-1 0 0,-2 1 0 16,-1 0 0-16,4 0 2 0,-3 0-2 0,2-1 1 16,-2 1-1-16,1 0 1 0,-1 0 1 0,1-1-1 15,-1-1 1-15,0 2-1 0,2-1 2 0,-3-1-5 16,5 1 1-16,-3-1-2 0,3 0 1 15,-3 0 2-15,4 1 1 0,-3 0 1 0,2-1-3 16,0 2 0-16,-2 0 0 0,3 0 1 0,-5 0 0 16,4 1 0-16,-4 0-2 0,1 0 2 15,-1 0 2-15,-2 0-2 0,1 0 0 0,-1 0-1 0,1 0 1 0,2 0 1 16,-4 0 0 0,2 0 0-16,-1 0-1 0,-1 0-1 0,2 0 2 15,-3 0-1-15,1 0 0 0,1 0 0 0,-2 0 0 16,-1-1 0-16,-2 1-1 0,2 0 2 0,-1 0-1 15,-1 0 0-15,0 0 0 0,0 0 2 16,-1 0-2-16,2 0 1 0,-4 0 0 0,3 0-1 16,-2 0 0-16,2 0 1 0,-2 0 0 0,2 0-3 15,-2 0 3-15,0 1-2 0,1 0 2 0,0-1 1 16,1 1-3-16,-2-1 1 0,1 1 0 0,-3 0 0 16,1 1 2-16,1-1-1 0,-2-1-1 15,-1 1 0-15,2-1 1 0,-1 0 0 0,-1 1 0 16,-1-1-2-16,1 0 1 0,-1 0 3 0,0 0 0 15,0 0 2-15,0 0 0 0,0 0 0 0,0 0-1 0,-1 0-4 0,-2 0-6 16,0 0-18-16,-1 0-26 0,-2 0-49 0,-3 0-59 16,0 0-107-16,2 0-277 0,1 0-978 0</inkml:trace>
</inkml:ink>
</file>

<file path=ppt/ink/ink1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113.3877" units="1/cm"/>
          <inkml:channelProperty channel="Y" name="resolution" value="1979.87915" units="1/cm"/>
          <inkml:channelProperty channel="F" name="resolution" value="11.375" units="1/deg"/>
          <inkml:channelProperty channel="T" name="resolution" value="1" units="1/dev"/>
        </inkml:channelProperties>
      </inkml:inkSource>
      <inkml:timestamp xml:id="ts0" timeString="2023-06-06T03:53:47.714"/>
    </inkml:context>
    <inkml:brush xml:id="br0">
      <inkml:brushProperty name="width" value="0.05292" units="cm"/>
      <inkml:brushProperty name="height" value="0.05292" units="cm"/>
      <inkml:brushProperty name="color" value="#FF0000"/>
    </inkml:brush>
  </inkml:definitions>
  <inkml:trace contextRef="#ctx0" brushRef="#br0">14552 8726 1501 0,'0'0'260'0,"0"0"-89"15,0 0-39-15,0 0-11 0,0 0-38 0,0 0-20 16,0 0-10-16,0 0 0 0,0 0-10 0,0 0-12 16,0 0-12-16,0 0-6 0,-7 2 1 15,12-1 4-15,-1-1 8 0,2 0 4 0,-1 0 3 0,2 0-1 16,-1 0-2-16,1 0 2 0,0 2-2 0,1-2 0 16,0 0 0-16,1 0-2 0,0 0-6 0,1 0 0 15,2-2 0-15,0 0-2 0,2 0-2 0,0-2-4 16,4 1-1-16,-2-1-2 0,1 0 2 0,0 0 0 15,2-1-1-15,-3 1-2 0,1 0 0 16,-3 0-1-16,0 1-1 0,-2 0-1 0,-1 1 1 0,-4 0-4 0,0 0 2 16,-2 1-3-16,-2 1 0 0,0-1 1 15,-1 1 0-15,-2 0 1 0,3 0 7 0,-3 0 5 16,0 0 7-16,0 0 4 0,-4 0-8 0,-3 0-4 16,-2 0-10-16,-3 0-6 0,-3 1 1 0,-3 3-4 15,-1-1 0-15,-2 2-2 0,1-1 4 16,-1-1-5-16,0 0 3 0,-1-1-2 0,2 2-2 15,-4-2 4-15,1 0 1 0,0 2 1 0,-2-1 0 16,0 1 2-16,0-1 0 0,3 1 1 0,3-1-2 16,0 2 1-16,5-1 1 0,-1 0 1 15,3-1-1-15,4 1 3 0,0-2-2 0,3 0 0 16,2-1-2-16,3-1 0 0,0 2-5 0,0-2-1 16,0 0-4-16,0 1 2 0,4 0 3 15,3 1 2-15,5-2 7 0,3 0-2 0,6 0 2 16,3 0 1-16,3-4-1 0,2-3-1 0,0 1 0 15,1 0-2-15,-3 0 2 0,1 0-4 0,-1 0 1 16,-1 0 0 0,0 1-3-16,-3 0 5 0,-1 0-1 0,-3 2 0 15,-2 0 1-15,-4 0-2 0,-5 2-2 0,-2 0 2 0,-2 1 4 16,-3 0-3-16,-1 0 2 0,0 0 0 16,0 0 5-16,0 0 3 0,0 0 0 0,-5 0 0 15,0 0-5-15,-5 2-3 0,-2 2-3 0,-3-2 0 16,-2 2-2-16,-1 0 0 0,-2-1 2 15,-1-1-1-15,1 1-2 0,-2 0 2 0,-2 0 0 16,3-1-2-16,-2 0 2 0,1 1 0 0,2-1 1 16,1 0 0-16,1 2-1 0,5-3 2 0,1 1-2 15,3 1 1-15,3-2 0 0,2 0 0 16,3-1-1-16,1 2-1 0,0-2-5 0,0 0-2 16,0 0-2-16,1 0 0 0,3 0 2 0,3 1 4 15,5 1 2-15,1-2 2 0,6 0 2 16,-1 0-1-16,4 0 2 0,1 0 0 0,2-2-3 0,-1-1 2 15,1 0-2-15,0-1-1 0,-2 0 2 16,-1 1 0-16,-2-1 0 0,-3 2-1 16,-3 0 2-16,-3 1-1 0,-5 1-1 0,-1 0-1 0,-4 0 2 15,-1 0 3-15,0 0 0 0,0 0 3 0,-2 0-2 16,-3 0 0-16,-6 3-2 0,0 2-3 0,-4 1 1 16,-1-2-2-16,-2 1 1 0,2-2 0 0,-2 1 0 15,1-3 0-15,1 0 0 0,2 0-1 0,-1-1 0 16,2 1 1-16,2-1-1 0,4 0 3 15,2 0-2-15,1 0 1 0,3 0 0 0,0 0-3 16,1 0-1-16,0 0-4 0,0 0-4 0,0 0 2 16,3 2-1-16,4-1 3 0,1 1 5 0,6 0 1 15,0-2 2-15,3 2 1 0,2-2 0 16,1 0 0-16,0 0 0 0,0-3-2 0,0 0-1 16,-2 2 1-16,0 1-3 0,1-2 2 0,-2 1 0 15,-1 1-5-15,-2 0-16 0,-2 0-39 16,-1 0-58-16,-3 0-90 0,-1 0-156 0,-3 0-484 15,-2 0-653-15</inkml:trace>
  <inkml:trace contextRef="#ctx0" brushRef="#br0" timeOffset="969.57">9376 7511 1270 0,'0'0'345'0,"0"0"-117"0,0 0-33 0,0 0-20 0,0 0-39 16,0 0-41-16,0 0-25 0,0 0-18 0,0 0-11 15,0 0-8-15,0 0-9 0,0 0-12 16,-25-3-7-16,25 3-4 0,1 0-1 0,5 1 2 15,1 1 3-15,6 1 7 0,1-1 7 0,5-1 8 16,2-1 8-16,3 0 4 0,2-1 1 16,3-4-4-16,0 0-2 0,-1-2-4 0,1 0-5 15,0 0-3-15,0-1-2 0,-5 1 0 0,1 0-2 32,-5 2-2-32,-3 1-3 0,-3 2-4 0,-5 1 1 15,-5-1-3-15,-1 2-2 0,-1 0 3 0,-2 0 0 16,0 0 11-16,0 0 5 0,-4 0-3 0,-2 5-6 15,-6 0-9-15,-6 4-6 0,-3 0 0 0,-3 0 0 16,1 0 1-16,-3-1-1 0,1-1 1 16,2 0-2-16,-2 0 3 0,3-1-1 0,1 0 0 0,3-2-1 15,3 1 0-15,0 0 2 0,2-3-1 16,4 0 2-16,3 0-1 0,1-1 0 0,4-1-1 16,0 1-1-16,1-1-3 0,0 0-4 0,0 0-3 15,0 0-1-15,4 0 1 0,4 1 4 16,4-1 6-16,6 0 5 0,3 0 0 0,3 0 4 15,3-1 3-15,3-3 2 0,2 0-1 0,4-3 0 16,-2-1 0-16,4 0 0 0,2-3 2 0,-3-1-2 16,2 2-2-16,-1-1-1 0,0 0-5 0,-5 1-1 15,-2 2 0-15,-2 1-2 0,-7 2-1 16,-1 2 1-16,-4 0-4 0,-5 2 1 0,0 1-4 16,-3 0-9-16,0 0-26 0,0 0-46 0,-5 0-68 0,4 1-123 15,-6 1-345-15,3-1-930 0</inkml:trace>
  <inkml:trace contextRef="#ctx0" brushRef="#br0" timeOffset="41856.04">14968 11616 1598 0,'0'0'100'0,"0"0"6"16,0 0 5-16,0 0 5 0,0 0-21 16,0 0-27-16,0 0-7 0,0 0-6 0,0 0-9 15,0 0-11-15,0 0-6 0,0 0-2 0,3 5 0 16,-3-5 1-16,3 0 8 0,-1 0 10 15,3 0 11-15,2 0 7 0,2 0-2 0,1 0-9 16,4 0-9-16,-3-2-7 0,4 0-7 0,-1-1-4 16,3 1-3-16,-2 0 0 0,5-2-3 0,-3 2-2 15,3-1-3-15,3 1-2 0,0 0 3 0,5 1 5 0,2-2 4 32,6 1 4-32,0-2-1 0,1 0-6 0,1 0 1 15,0 0-5-15,1-1-3 0,1-1 0 0,-2 2-4 16,0-1 0-16,0-1-2 0,0 1-3 15,-6 2 2-15,0-1-5 0,-3 0 0 0,-6 3-1 16,-2 1 2-16,-4-2-2 0,-5 2 0 0,-2 0 1 16,-2 0-1-16,-3 0 0 0,0 0 1 0,-4 0-3 0,0 0 1 15,-1 0-1-15,2 0 2 0,-2 0 0 16,0 0-1-16,0 0 1 0,0-1-1 0,0 1-1 16,0 0-1-16,0-1-6 0,-2-1-20 0,0 0-26 15,-2 0-50-15,-1-1-65 0,0 1-111 0,0 0-212 16,0 1-1041-16</inkml:trace>
  <inkml:trace contextRef="#ctx0" brushRef="#br0" timeOffset="43526.42">8151 11471 342 0,'0'0'179'15,"0"0"-25"-15,0 0 0 0,0 0-13 0,0 0-15 16,0 0-5-16,0 0-7 0,0 0-9 16,0 0-14-16,0 0-12 0,0 0-8 0,0 0-9 15,-14 1-6-15,14-1-3 0,0 1 5 0,3-1 5 16,0 2 6-16,1-1 3 0,1 1-5 0,3-1-3 16,0 1-1-16,2 0-3 0,0-1-1 0,2 0-4 15,1 0-5-15,1-1-3 0,2 1-6 0,0-1-2 16,4 0-1-16,1 0-3 0,1 0-1 15,1-1-4-15,3-1-3 0,-1-1-3 0,3 1-3 16,-4-1-2 0,4 2-1-16,-2-2-2 0,0 1-2 0,2 0 3 15,-2-1-6-15,0 2 2 0,0-1-4 0,0 0 1 16,1 1-1-16,-4-1-3 0,-2 0 0 0,-2 1-3 16,0 1 2-16,-5-1-2 0,3-1 0 0,-6 1 2 15,1 0-3-15,-1 0 1 0,-2 0-2 16,1 0 3-16,-2-1-3 0,-4 1 0 0,2 0-2 0,-4 0-1 15,2-1-4-15,-3 1-9 0,-1 1-19 0,0-1-38 16,0 0-50-16,0 1-78 0,0-1-119 16,-3-1-200-16,2 2-897 0</inkml:trace>
  <inkml:trace contextRef="#ctx0" brushRef="#br0" timeOffset="43837.41">8153 11810 1191 0,'0'0'93'0,"0"0"-14"0,0 0-6 0,0 0 2 0,0 0 14 16,0 0 20-1,0 0 13-15,0 0 2 0,0 0-6 0,0 0-13 16,0 0-20-16,121 1-17 0,-91-3-8 0,0-2-6 15,2 0-1-15,3 1-2 0,1-1-7 0,2 1-5 16,0-1-7-16,1 2-6 0,-1-1-4 0,0-1-3 16,3-1-6-16,-5 1 0 0,-1 1-4 0,-4-2-2 15,-1 2-1-15,-3 0-2 0,-3 2-1 0,-4 0-2 16,-1 1-1-16,-5 0-1 0,0 0-4 0,-4 0-6 16,-3 4-13-16,1-1-37 0,-3 2-68 15,0-1-119-15,-4 0-204 0,0-1-974 0</inkml:trace>
  <inkml:trace contextRef="#ctx0" brushRef="#br0" timeOffset="45629.36">2817 7015 905 0,'0'0'162'0,"0"0"14"16,0 0 18-16,0 0 4 0,0 0-18 15,0 0-38-15,0 0-32 0,0 0-25 0,0 0-16 16,0 0-15-16,0 0-16 0,0 0-11 0,-83 3-13 16,74 3-5-16,-2 2-1 0,-1 3 0 0,-5 3-1 15,3 3 3-15,-5 0 0 0,0 3 0 0,0 0 0 16,1 0-1-16,2-3 0 0,-2 1 1 16,6-1-1-16,0-2 0 0,1-1-3 0,3-1-3 15,1-2-1-15,5 1-1 0,-3 3-1 0,2-1 0 16,3 2 0-16,0 0-1 0,0 3 2 0,1 1 0 15,6 1 1-15,0 1 3 0,-1 0-2 16,3 1 1-16,3-2-3 0,0 1-1 0,3-1 3 16,-2 0 3-16,4 0 4 0,-3 0 3 0,4 2-2 15,-4-2-1-15,1 2 1 0,-4 1 3 0,-1 0 7 16,-3 0 8-16,-4 1 4 0,-3 2 3 16,-4 2 0-16,-9 3-4 0,-2 5-5 0,-6-1-6 15,-7 5-5-15,0-2-5 0,0 0-4 0,0-1-5 16,0-3 0-16,-1-4-2 0,6-3 2 0,-3-1 0 15,4-5-3-15,1-1 3 0,1-4-3 0,0-4-3 16,0 0 3-16,5-3-4 0,-1-3 4 16,5-3 1-16,3-2 2 0,5-2 2 0,1 0-1 15,0 0-2-15,2 0-7 0,0 0-10 0,0 0-12 16,0 0-9-16,3 0-7 0,0 0 11 0,4 0 9 16,2 0 13-16,3 0 11 0,-1 0 0 0,5 0 0 15,-2 1-1-15,4 4 2 0,-5 1 0 16,3 2 1-16,-2 1 4 0,-1 0 1 0,2 5 6 15,-4 0 2-15,0 2 3 0,-2 3 3 0,-2 2 1 16,-2 2 3-16,3 4 6 0,-6 1-1 16,-1 1-3-16,-1 1-2 0,0 1-5 0,0 1-6 15,-1-2-5-15,-1 2-2 0,-3-3-3 0,4 3 1 16,-1-2 1-16,2 2 5 0,-2 0-4 16,1-1 1-16,-1 1-2 0,0-1-3 0,2 1 1 0,0-2-2 15,0 1 1-15,0-2 1 0,2 2 0 16,1-2 3-16,-1 0-2 0,0-1 0 0,4-5-2 15,-3 0 2-15,0-4-2 0,3-1 0 0,-3-1-1 16,3-1 1-16,-3 0 2 0,5 0 1 16,-2-2 0-16,0 0-2 0,2 0-1 0,-2-2-3 15,2 1 1-15,1-2-1 0,0 0-1 0,2-1 2 0,-2 1-5 16,1-2 4-16,2 0 0 0,-1 0-2 0,3-1-1 0,-1-1-4 16,-1 0 0-16,5-2-3 0,-4-1 1 0,5 1-5 15,-4-1-11-15,5 0-18 0,-2-1-32 0,-3 3-47 16,2-1-84-16,-2 2-141 0,-5-3-204 0,-4 0-877 0</inkml:trace>
  <inkml:trace contextRef="#ctx0" brushRef="#br0" timeOffset="47783.65">928 7751 1505 0,'0'0'338'0,"0"0"-128"15,0 0 4-15,0 0-13 0,0 0-29 0,0 0-49 16,0 0-35-16,0 0-21 0,0 0-16 0,0 0-15 16,0 0-14-16,0 0-10 0,-32-8-9 0,32 8-4 15,0 0-5-15,3 0-2 0,1 0 1 16,1 0 2-16,3 0 7 0,2 0 2 0,3 0 1 0,3-1-1 15,0-2 1-15,-1 0 0 0,2 2 0 16,-1-2 4-16,1 0-5 0,-4 1 0 0,2-1-1 16,-3 1 1-16,-2 1-2 0,-2 0-2 15,-3 1 0-15,-1 0 1 0,-1 0 0 0,-2 0 1 0,0 0-1 16,-1 0 1-16,0 0 0 0,0 0 1 16,0 0 0-16,0 0-5 0,0 1 2 0,0 2 0 15,-1 1 0-15,-2 3 4 0,-1 2-2 0,2 3-1 16,-2 2 0-16,-2 1 0 0,4 4-1 15,-2 1-1-15,0 1 2 0,3 5-2 0,-2-1 2 16,1 1 1-16,-1 1-1 0,2-1-3 0,1 0 1 16,0-1 1-16,0-2-2 0,0-1 5 0,0-3-2 15,0 1 0-15,0-3 1 0,-1 2-3 16,1-3 2-16,-1 0-1 0,-2-1 0 0,0-1-1 16,0 0 1-16,1-3-3 0,-3-1-4 0,2-2-3 0,-1-1-3 0,0-2-1 15,2 0-1-15,-3-3 2 0,-1 0-2 31,-1-1-4-31,1 1-2 0,-1-2 4 0,-3 0 4 16,1 0 9-16,1 0 5 0,0 0 2 0,-1 0 2 16,2 0 5-16,0 0 1 0,3 0 4 0,-2 0 1 15,4-2 3-15,-2 2 1 0,3 0 0 16,0 0-6-16,1 0-7 0,0 0-9 0,0 0-6 0,0 0-9 16,2 0-9-16,2 0 5 0,2 0 6 0,2 3 9 15,2 1 12-15,3 0 0 0,0 0 1 0,3-1 2 16,-2 0-2-16,3-1 0 0,-1-2-2 0,3 0-2 15,-1 0-2-15,-1 0-5 0,-1-2-3 16,2-2-10-16,-1-2-15 0,-2-2-35 0,1-2-55 16,-1-2-88-16,1-3-145 0,-3 1-208 0,-6 5-868 0</inkml:trace>
  <inkml:trace contextRef="#ctx0" brushRef="#br0" timeOffset="47999.11">1323 7649 1741 0,'0'0'143'0,"0"0"-28"16,0 0-20-16,0 0 12 0,0 0 9 16,0 0 0-16,0 0-1 0,-23 131-14 0,17-96-20 15,2 2-19-15,-3 1-20 0,3-1-12 16,-3-3-9 0,2 0-8-16,1-4-6 0,2-4-7 0,1-3-5 0,1-4-10 15,0-3-18-15,2-1-29 0,3-5-58 16,1-2-74-16,2-4-108 0,-3-4-87 0,1 0-61 15,-1-3 5-15,-2 0-445 0</inkml:trace>
  <inkml:trace contextRef="#ctx0" brushRef="#br0" timeOffset="48458.18">1331 7765 528 0,'0'0'266'0,"0"0"27"16,0 0 23-16,0 0-26 0,0 0-68 16,0 0-84-16,0 0-74 0,0 0-45 0,0 0-3 15,0 0 17-15,0 0 27 0,0 0 28 0,0 0 13 16,0 0 3-16,43 88-8 0,-39-60-16 0,0-2-19 15,-3 0-19-15,3-5-13 0,-1-1-9 16,-1-2-9-16,4-4-3 0,-1-3-6 0,-2-2 0 0,2-2 0 16,-2-1 0-16,1-3 1 0,0-2 3 15,-1-1 3-15,2 0 5 0,-1 0 7 0,3-7 8 16,-2-2 3-16,3-5-2 0,2-5-5 0,0-4-8 31,1-3-8-31,0-4-2 0,0 1-4 0,-1-1-1 16,3 3-2-16,-3 2 0 0,-3 5 1 0,2 5 0 15,-2 0 3-15,-4 5-1 0,-1 2 1 0,1 2 2 16,0 1 1-16,-2 4 3 0,-1-1-3 0,0 2-1 16,0 0-4-16,0 0-2 0,0 0-2 15,0 0-2-15,0 0-2 0,0 0-1 0,0 2-4 16,0-1 0-16,1 4 1 0,0 1 5 0,2 2 8 16,2 5 7-16,-2 4 7 0,1 1 4 15,0 3 4-15,-3 2-2 0,3 4-3 0,0-1-2 16,-2 0-2-16,2 1-2 0,1 1-2 0,-3-2 0 15,2 0-4-15,-1-1-1 0,-1-3 2 0,2-3-4 16,0 0-1-16,-2-2 0 0,0-3-3 0,4-1 0 16,-4 0 1-16,0-2 2 0,-1-1-3 0,2-2 0 0,-1-1-2 0,0-1 1 15,-2-1-7-15,1-1-6 0,-1-2-22 16,1 1-30-16,-1-2-50 0,0-1-82 0,0 0-118 16,0 0-186-16,-1 0-233 0,0 0-616 0</inkml:trace>
  <inkml:trace contextRef="#ctx0" brushRef="#br0" timeOffset="48761.68">962 8575 2095 0,'0'0'100'0,"0"0"-4"0,0 0 1 15,0 0-5-15,0 0-33 0,0 0-35 16,0 0 6-16,0 0 15 0,0 0 18 0,0 0 14 16,0 0-4-16,0 0-12 0,121 7-10 15,-88-9-10-15,0-4-6 0,7-1-7 0,-3 0-6 16,3-2-1-16,1-2-5 0,-4 1-4 0,0 0-2 16,-5 1-6-16,-2 1-2 0,-4 1 0 0,-4 1 0 15,-4 1-5-15,-2 3-4 0,-6 1-11 0,-2 1-22 16,-5 0-29-16,-2 0-37 0,-1 5-33 15,-2 4-87-15,-8 2-204 0,1 0-514 0,2-3-232 0</inkml:trace>
  <inkml:trace contextRef="#ctx0" brushRef="#br0" timeOffset="48944.15">737 9021 2139 0,'0'0'49'0,"0"0"-33"0,0 0 0 16,0 0 52-16,0 0 31 0,0 0 26 0,0 0-3 15,0 0-22-15,0 0-16 0,144-10-11 0,-108 4-10 16,4-4-11-16,6 0-11 0,0-4-14 31,5-1-10-31,1-2-8 0,0-1-3 0,0-2-4 16,0 1-6-16,-7 1-17 0,1 1-51 0,-6 2-117 16,-10 3-266-16,-11 4-1112 0</inkml:trace>
  <inkml:trace contextRef="#ctx0" brushRef="#br0" timeOffset="50168.45">7991 8674 1546 0,'0'0'70'0,"0"0"-16"0,0 0-6 0,0 0 8 15,0 0-3-15,0 0 5 0,0 0 24 0,0 0 13 16,0 0 9-16,0 0 2 0,0 0-13 0,0 0-15 15,65 63-14-15,-57-49-10 0,-1 1-9 16,1 0-5-16,0-1-4 0,-2-1-2 0,2-1-3 16,1-1 0-16,1-3-4 0,-1-2-3 0,-1-1-2 15,2-1-1-15,0-4 1 0,1 0 3 16,3 0 2-16,4-7 0 0,1-5-2 0,4-2-6 16,-1-3-7-16,4 0-2 0,-1 0-3 0,3 1 2 15,-4 4 1-15,3-1-4 0,-6 5-1 0,0 4 1 16,-1 1-3-16,-5 3 1 0,-1 0-4 15,-4 1 5-15,-2 4-1 0,-2 1 1 0,3 0 1 16,-2 1 1-16,-1-1 1 0,0 0 0 0,4 0 1 16,-1 0 2-16,-1-2 2 0,5 0 4 0,-2-3 3 15,4 1 1-15,3-2 3 0,4 0 6 0,3-4 3 16,-2-3-3-16,6 1-6 0,-3-2-7 0,1 1-4 16,1 0-5-16,-1 0 0 0,0-1-2 0,1 1-3 15,0 0 0-15,-3 0 0 0,3 2-1 16,-3-2-1-16,0 1 0 0,-5 0-1 0,1 1-3 15,0 0 1-15,-6 0-10 0,-1 3-17 0,-4 0-25 16,-4 0-50-16,-3 2-54 0,-3 0-59 0,0 0-107 16,-2 0-221-16,-2 3-944 0</inkml:trace>
  <inkml:trace contextRef="#ctx0" brushRef="#br0" timeOffset="50468">8074 9200 2088 0,'0'0'57'0,"0"0"1"0,0 0 13 0,0 0 32 16,0 0 1-16,0 0-16 0,0 0-10 0,0 0-11 15,0 0-3-15,0 0-6 0,128-47-1 16,-98 45-6-16,2 0-1 0,7-2-2 0,1 1-5 15,2-2-4-15,7-1-6 0,3 0 0 0,-1-2-5 32,6-1-4-32,0-2-6 0,2 2-7 0,-3-1-3 0,0 0-2 15,-5 0-3-15,1 2-1 0,-3 1-1 0,-4 2-2 16,-6 2-1-16,-2 0-9 0,-4 2-13 0,-5 1-34 16,-2-1-63-16,-2 1-107 0,-7-1-237 0,-7-1-1102 0</inkml:trace>
  <inkml:trace contextRef="#ctx0" brushRef="#br0" timeOffset="-153845.91">3852 12267 0 0,'0'0'0'15,"0"0"0"-15,0 0 0 0,0 0 107 0,0 0 62 16,0 0-3-16,0 0-9 0,0 0 6 0,0 0-9 0,0 0-14 31,122 24-26-31,-96-24-16 0,-1 0-6 0,5 0-3 16,1-2 2-16,5-1-7 0,-1 0-12 0,5-1-12 0,1 2-9 0,-1-2-6 0,2 0-5 15,4 0-7-15,-2 0-5 0,4-1-3 16,-2 2-4-16,5-2-2 0,4 0 4 0,1 1-4 16,4-2 2-16,3 1-1 0,4-2-9 0,2 0-1 15,1 0-3-15,0-1-3 0,1 0 0 0,2 1 1 16,0-2 0-1,0 0-1-15,6 0 0 0,-1-2 0 0,1 1 4 16,1 1 0-16,1-2 3 0,0 0-1 0,-1 2-2 16,0 0-1-16,0 0-2 0,2 1-1 0,0 0 0 15,1 1-1-15,2 0 1 0,0 1-4 16,-1 1 2-16,-2 1-2 0,1-1-2 0,1 2 1 16,1-1 0-16,2 2 2 0,2-2 0 0,0 1 1 15,2 0-1-15,0-1-2 0,1 1 2 0,0 0 2 0,2 0-2 16,0 0 0-16,1 0 0 0,0 1 0 0,-2 2 0 15,1 0-1-15,-2 0 1 0,-1 0-4 16,1 0 4-16,0 1 0 0,0 1 0 0,3 1 2 16,-1-3-2-16,2 2 0 0,4-1-1 0,-2-1 2 15,4 0-1-15,3 0 1 0,2 0 0 0,0 0 1 16,-1 0 1-16,1-1-1 0,2-1 1 0,1 2 1 0,-2 0 2 16,-1 0 1-16,1 0 1 0,-3 0-3 0,2 4 0 15,-4 0-1-15,2 1-2 0,1-1 0 16,-1 0-1-16,-2 1 1 0,3 1-1 0,-1-3 1 15,-1 2 1-15,5-2 1 0,2 0-2 0,2-2-3 16,1-1 1-16,2 0-1 0,-1 0 0 0,0 0-3 16,2-1 3-16,-2-2 1 0,-1 2 0 0,0 0 4 15,-1 1-3-15,-3 0 0 0,-1 0 2 16,2 0 3-16,0 0 2 0,1 2 4 0,-1 0 4 16,2 0 0-16,-1-1-2 0,6-1-4 0,1 0-2 15,3 0-2-15,3-3-2 0,0-1-3 0,0-1-1 16,2 1 1-16,-1-2-2 0,0 1 0 15,-1 1 0-15,-3 0-2 0,-2 0 1 0,-4 0 0 16,-2 2-1-16,-3 1 0 0,-1-1 2 16,-6 2-1-16,3 0-1 0,-3 0-1 0,0-1 2 0,3 1 1 15,1-2 0-15,3 2 3 0,3-1-7 16,0 0 1-16,2-1-2 0,2 0-1 0,-1-1 5 16,2 0 1-16,-4 0-1 0,-1 0-1 0,0 1 1 15,-4-1 1-15,-2 2 2 0,1 0 0 0,-6 1 2 16,-2 0 0-16,0 0-2 0,-4 0 1 15,1 2 1 1,2 1 3-16,1 0 3 0,2 1 2 0,-1 0-2 16,1-1-2-16,5 0-2 0,1 0 0 0,0 0 0 15,7 1 0-15,-2 0 2 0,-1 1 3 16,-1-2 0-16,-1 1-3 0,1-1 0 0,-3 2-1 0,-4 1-1 16,2 0 2-16,-4 0-3 0,-2 1 1 15,-1 0 0-15,-3 0-2 0,3 1 0 0,-4-2-3 16,-1 2 1-16,-2 0-2 0,0 0-2 0,-3 0 0 15,1 0-3-15,-1 0-5 0,1-1-8 0,1 0-26 16,0 2-54-16,-2-1-121 0,-24-2-372 0,-21-2-838 16</inkml:trace>
</inkml:ink>
</file>

<file path=ppt/ink/ink1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113.3877" units="1/cm"/>
          <inkml:channelProperty channel="Y" name="resolution" value="1979.87915" units="1/cm"/>
          <inkml:channelProperty channel="F" name="resolution" value="11.375" units="1/deg"/>
          <inkml:channelProperty channel="T" name="resolution" value="1" units="1/dev"/>
        </inkml:channelProperties>
      </inkml:inkSource>
      <inkml:timestamp xml:id="ts0" timeString="2023-06-06T03:55:31.282"/>
    </inkml:context>
    <inkml:brush xml:id="br0">
      <inkml:brushProperty name="width" value="0.05292" units="cm"/>
      <inkml:brushProperty name="height" value="0.05292" units="cm"/>
      <inkml:brushProperty name="color" value="#FF0000"/>
    </inkml:brush>
  </inkml:definitions>
  <inkml:trace contextRef="#ctx0" brushRef="#br0">7386 7086 838 0,'0'0'179'0,"0"0"-15"16,0 0-2-16,0 0-14 0,0 0-37 15,0 0-41-15,0 0-30 0,0 0-11 0,0 0 4 16,0 0 10-16,0 0 9 0,0 0 2 0,9 32-11 15,-6-19-6-15,-1-2-1 0,3 0 0 0,-1 0-4 16,1 0-3-16,0-1-3 0,1 0-3 0,0-2 1 16,3 1 1-16,-1-1 4 0,1 0-1 0,1-1 1 15,-1 0-1-15,1 0-4 0,1-2 0 16,-1-1-1-16,1 1-1 0,0-3 0 0,-1 0-4 16,2-2 4-16,0 0 2 0,2 0 3 0,3-3 1 15,2-4-4-15,3-2-1 0,4-3-3 16,3-2-5-16,3-1-2 0,2-3-6 0,5 0-1 0,-1-1-3 15,3 1 0-15,-2 1-1 0,-3-1-1 0,-1 4 0 16,-2 0 1-16,-4 1 0 0,-4 4-1 16,-3 0-1-16,0 4 1 0,-7 2-1 0,1 2 1 0,-5 1-1 15,-1 0 0-15,-1 0 1 0,-3 3 0 16,0 3 2-16,-1 3 1 0,2 1 2 16,0 1 3-16,-1 0 4 0,3-1 1 0,0 2 1 0,2-1 2 0,-1 0 2 15,2-2-1-15,4 2 2 0,-1-4 1 0,3 1 1 16,3 0-4-16,-2-2-1 0,2-1-5 15,0 0-3-15,0-3 1 0,4 0 2 0,1-2-2 16,3 0 1-16,2 0-2 0,4-5-2 0,1-3-1 16,4 0-4-16,-2-1 2 0,1-2 1 0,-2 0-1 15,3 0 1-15,-1-1-2 0,-2 1 0 0,0 0-1 16,2 3 0-16,-7-1 0 0,1 3-5 0,-4 2 0 16,-2 0-1-16,-2 2 3 0,0 1 1 0,-3 1 1 15,-2 0 3-15,1 0 2 0,0 3 3 31,1 2 5-31,0 0 0 0,3 2 1 0,-1-1 0 16,4 0-2-16,2 0 0 0,1 1-4 0,2-2 0 16,2 1-1-16,-2-1-2 0,-1-1-1 0,2 0-2 15,1-1 0-15,-3 1 0 0,5-1-1 0,-4 1 0 16,-1-2-1-16,4 1 1 0,-2-1 0 16,4-2 1-16,-1 0 2 0,3 0 1 0,4 0-2 0,-1 0 0 15,1-4 0-15,4-1-3 0,3-1 3 0,0-1-1 16,1-1 0-16,2 0 3 0,1-2 0 0,-2 1-3 15,4 0 4-15,-4 2-3 0,0 0-2 16,3 0 4-16,-4 3-5 0,-3 1 0 0,-1 2 1 16,0 1-1-16,-1 0 1 0,-4 5 0 0,-2 1-1 15,-1 2 0-15,-2 0 1 0,-2 1-1 0,3-1 0 16,2 2 1-16,0-2-3 0,0 0 1 16,1 1 0-16,2-2 0 0,-1 0 2 0,0-1-3 15,-1-1 1-15,4-2 1 0,-3-1-1 0,0 0 2 16,3-2-1-16,-1 0 0 0,-3-2 1 0,3-3 1 15,-1-2 1-15,-1 0-1 0,4-2 1 0,-3 0 0 16,4-2 0-16,-4 1 0 0,5 0 0 16,-3 0 0-16,0-1-3 0,0 2 1 0,-1-1 1 15,-1 2 0-15,0-1-1 0,-3 5-2 0,-2-1 1 16,-4 2-1-16,-3 1 1 0,0 1 0 0,-4 1-2 16,1 0 1-16,-2 0 1 0,-2 3 0 0,3 0-1 15,-2-1-1-15,2 2 0 0,0-1 0 0,1-1 0 16,1 0 0-16,3 1 2 0,-1-2-3 15,2 0 3-15,-1-1-2 0,-1 0 2 0,0 0-2 16,-1 0 1-16,0 1 0 0,2-1 0 0,-2 1 2 16,0 1-4-16,1 0 3 0,-3 0-1 0,1 1 2 15,0 0 0-15,0 1-2 0,-1 0 0 0,1 0 1 16,1 0-2-16,1 1-2 0,-1 0 1 16,0 0-1-16,3-2 2 0,-2 2 1 0,2-1 0 0,1-2 0 15,-1 0 0-15,4-2 3 0,-1 0-4 0,3 0 2 16,0 0 0-16,4-5 0 0,-2 0-1 0,0-1 0 15,3 0 0-15,-1-3 1 0,0 0-1 0,0 1 0 16,2-1 0-16,-2-1-2 0,2 3 3 16,-2 0 0-16,-1 0 0 0,2 3 0 0,-4 1 0 15,1-1 0-15,-2 3-2 0,0 1 1 0,1 0 0 16,-4 0 0-16,1 0 1 0,-1 0-2 0,-2 3 3 16,2 0-4-16,-1 2 2 0,2-1-2 0,-1 2 2 15,-1 1-3-15,3-1-1 0,-2 1 1 16,2-1-3-16,-1 1 6 0,2 0 0 0,0 0 0 15,0-3 0-15,0 1-2 0,2-2 2 0,0 0-2 0,2-1 2 16,-4 0 0-16,1-2-1 0,-1 0 0 31,0 0-1-31,-1 0 2 0,0 0 0 0,2 0 0 16,-1 0 0-16,0-3 0 0,0 1-1 0,-3 0 2 16,0 0-1-16,0 1-1 0,-4 1 1 0,0 0 0 15,-1 0 0-15,-1 0 1 0,0 2-1 16,2 1-1-16,-2 2-1 0,-1 0 2 0,0 1-1 0,-2 1 1 15,2-1 0-15,0 1 0 0,1-2-1 16,2 1 1-16,0 0 0 0,4 0 0 0,1-2 0 16,0 1 0-16,2-2 0 0,5-1-2 0,0 0 0 15,-1-2 0-15,3 0 4 0,1 0-2 0,-2 0 0 16,3-2 0-16,1-1-1 0,-4-1 1 16,1 1 1-16,1-1-1 0,-3-1 0 0,3 2 1 15,-2-1-2-15,0 1 1 0,0 0 2 0,0 1-2 0,5 0 1 0,-1-1 0 0,2 1 3 16,5 0-3-16,0-1 2 0,3 2-2 15,6-2-1-15,-1 1 2 0,5-1-4 0,3-1-2 16,3-1-1-16,-1 1-1 0,2-3 1 0,-2 1 3 16,3 0-8-16,-4-2-10 0,-2 0-24 0,-4 0-32 15,-4-1-41-15,-2 1-45 0,-1 0-96 0,-15 1-183 32,-20 2-955-32</inkml:trace>
  <inkml:trace contextRef="#ctx0" brushRef="#br0" timeOffset="2135.83">7185 7365 775 0,'0'0'152'0,"0"0"-14"15,0 0-3-15,0 0 21 0,0 0-11 16,0 0-32-16,0 0-31 0,0 0-25 0,0 0-19 16,0 0-10-16,0 0-6 0,0 0-2 0,-24 21 5 15,26-18 5-15,2 1 8 0,2-1 3 0,1 2 2 16,-1 0 0-16,2-1 2 0,1 1-3 0,0 1-2 15,1 0-4-15,0-1-2 0,1 1-3 16,3 1 0-16,-2 0-4 0,3-1-2 0,0 1-1 16,2 0 0-16,0 2-2 0,3-1-2 15,-2-1-1-15,5 0-5 0,-1 1 1 0,2-2 0 0,2 1-1 16,-1-3 4-16,4 0 0 0,2 0-1 16,0-2-1-16,2 0-2 0,3-1-1 0,-1 1-1 15,3-1-1-15,-2 0-2 0,0 0 3 0,1 0-1 16,1 2 0-16,-2-2 1 0,1 0-2 0,-1 0-2 15,1 0-2-15,0 1-1 0,-1-2 1 16,3 0-1-16,-2 0 1 0,5 0-2 0,-1 0-1 16,3 0 4-16,2-4-3 0,-1-1 0 0,5-1 2 15,-2 1-3-15,1-1 1 0,0 0 0 0,0 1-1 32,1-1 0-32,0 0 1 0,-6 1 1 15,4 0-2-15,-5 2 3 0,4 1-1 0,-4 0 1 16,2 0-5-16,0-1 2 0,-2 1-1 0,3-2 0 15,0 2 3-15,3-1-1 0,1-1-2 16,1-1-1-16,1 2 2 0,-2-2-3 0,2 1 2 16,-1 0 1-16,-1 0-3 0,0 0 2 0,0-1-2 15,-3 2 2-15,1 1 1 0,0 0-1 0,-2 1 2 16,0 0 0-16,2-1-3 0,-3 2-2 0,4 0 1 16,-1 0 0-16,0-1 1 0,-1 1 0 0,3 0 0 15,-2 0 0-15,-2 0-1 0,3 0 1 0,0 0 1 16,1 0-3-16,1 0 1 0,0-2 2 15,1 1-3-15,0 0 3 0,2-2-2 0,1 2-1 16,0-1 1-16,2-1 1 0,-4 2-1 0,0-1 1 16,3 1 0-16,-4 1-1 0,0 0 4 0,-1 0-1 15,1 0-1-15,-1 0 2 0,0 0-5 16,1 0 5-16,-2 1-4 0,4 0 0 0,-2 0 1 16,1 0 1-16,-2-1-2 0,1 0 1 0,2 2 1 0,0-2-2 15,0 0 2-15,-2 0-2 0,4 0 0 0,-3 1 1 16,0 0-2-16,4 1 1 0,-2-1 0 0,2 2 0 15,-3 0 2-15,1-3-2 0,1 3 2 16,-3-2-5-16,2 0 4 0,0 0-1 0,0-1 1 16,1 0-2-16,-2 0 1 0,2 0 0 0,-2 0 0 15,4 0 1-15,-3 0 0 0,3-2-1 0,-1 1 2 16,-2-2 0-16,0 3-1 0,0-3-1 16,0 0 1-16,1 2-3 0,-2-1 3 0,1 0-1 15,2-1 2-15,-2 1-4 0,2-2 3 0,-3 2 0 0,3 0-1 16,-2-2 2-16,2 1-2 0,-2-2-1 15,1-1 0-15,-1 3 2 0,1-1 0 0,0-3-5 16,0 3 1-16,-1-2 1 0,2 0-2 0,-1 0 3 16,3 1 2-16,-2 0-1 0,0 2 1 15,-1-1 0-15,-1 1 1 0,1-1 0 0,-1 3-3 0,1-2 0 16,0 1-4-16,-2 1 2 0,3 0-1 16,-1 0-1-16,1-2 4 0,3 2-1 0,-3 0 1 15,1 0 0-15,0 0 1 0,-1 1-4 0,-2 0 4 16,0 0-1-16,-2 0 1 0,-2 0-3 15,2 1 1-15,-6 1 0 0,1 0-1 0,1 2 5 0,-1-1-3 16,-1 1 0-16,0-1 1 0,3-1 0 16,0 2 0-16,0-2 0 0,1-1 0 0,-3 1-4 15,3 1 4-15,0-2-1 0,1 0 1 0,-1 0 1 16,-1 0-2-16,0 1 0 0,1-2-1 0,-2 1 2 16,-1-1-2-16,2 1 0 0,-3-1 2 0,-3 1-1 15,1 0 1-15,0 1 1 0,-3-1 0 0,-1-1-1 16,4 0 1-16,-2 0-1 0,0 0-1 15,-1 0 3-15,0 0-3 0,2 0 0 0,-1 0 1 0,-1-1 1 16,2-1-2-16,-2 0 1 0,0 1 0 0,0-2 0 16,-3 2 0-16,-2 0 1 0,2 0 0 15,-6 0 1-15,3 0 0 0,-3 1 0 0,0-2 1 16,2 1-3-16,-3 0 0 0,0 0-2 0,-2-1 0 16,1 0 1-16,0 0 0 0,0 0 1 15,-1-1 0 1,0 2 0-16,0-2 0 0,-2 1 0 0,-2 0 2 15,2 1-1-15,-2-2 0 0,-2 2 1 0,2-1 0 16,-3 1-2-16,-1-1 1 0,-3 0 1 0,0 1-1 16,-5 0 2-16,2 0 1 0,-4-1-2 0,-1 2 1 15,-1 0-3-15,-2 0 0 0,-3 0-1 0,4 0-3 0,-1 0-13 16,0 0-31-16,-2 3-85 0,3-2-197 0,-2 0-341 16,-4-1-843-16</inkml:trace>
  <inkml:trace contextRef="#ctx0" brushRef="#br0" timeOffset="4190.92">7544 7359 700 0,'0'0'115'0,"0"0"-30"15,0 0 17-15,0 0 29 0,0 0 6 0,0 0-24 31,0 0-18-31,0 0-11 0,0 0-7 0,0 0-7 16,0 0-12-16,0 0-12 0,5 0-9 0,-2-2-1 16,1 1-1-16,2-1-3 0,0 1-9 15,0 0-6-15,1 1-4 0,2 0-1 0,0 0 1 16,1 0 1-16,3 0 6 0,-2 0-2 0,4 0 2 16,1 0-1-16,4 0-3 0,-3 1 1 0,4 2 1 15,2-3 0-15,-3 2 0 0,3 2-1 0,2-2-2 16,0 2-1-16,3 0-1 0,-3 1 0 0,2-1 3 15,0 3-1-15,-1-1 2 0,2-1-2 16,-2 0 2-16,3 0 0 0,-4-1-2 0,5-1 1 16,0 1-4-16,1-2-1 0,0 0-4 0,1 1 2 15,4-2-2-15,-1 0 0 0,0 0 0 0,1-1-2 16,3 1 4-16,-1 0-2 0,-1-1 0 0,2 1 0 16,0-1-2-16,2 0-1 0,-1 2 0 0,0-2-2 15,1 0 1-15,-3 0-1 0,-1 0 0 0,2 0 1 16,1 0 0-16,0 0-1 0,1 0 0 15,-2-3-4-15,2 1 2 0,0 0-2 0,0-2 2 16,3 1 1-16,1-1 1 0,-1 1 0 0,-1-2 0 0,4 2-1 0,-5-1 0 16,0 1-1-16,-1-1 0 0,-2 2 2 15,-1-1-2-15,-3 1 1 0,3 0-1 0,-4 1 0 16,2-2 1-16,-3 2-1 0,5 0 2 0,-5-1 1 16,4 1-1-16,-2-1 2 0,3 1-4 0,0-3 0 15,-2 2 0-15,2-2 0 0,3 1 1 0,-1-1 0 16,0 1-1-16,0 0 2 0,-3-1-3 0,-1 2 2 15,2-2-1-15,-3 2-2 0,4-2 1 16,-2 1-2-16,-2-2 3 0,3 0 4 0,2 0 0 16,-1-1-1-16,2 1 1 0,1-2-4 0,0 1 0 15,-1-1 2-15,3 0-2 0,1 2 1 0,-1-2-1 32,2 2 1-32,-3 0-1 0,0 1 1 0,-2-1 0 15,1 2-1-15,-1-1 0 0,-1 2 0 0,0-1 0 16,0 1-1-16,-1 0 0 0,0-2 1 0,-3 2 1 15,3 0 0-15,0-1-1 0,0 0 1 0,0 2 0 16,-2-2-1-16,2 2 3 0,1-1 0 0,-1 0 2 16,0 1-2-16,-4 0 3 0,4 0-2 15,-1-1 0-15,1 0 1 0,-2 1-1 0,3 0 0 0,0-2 3 16,0 1-2-16,0 1 0 0,-1-2-1 0,2 2-2 16,-1 0 1-16,-1 0 0 0,2-1 1 0,0 1 0 15,0-1 1-15,1-1 1 0,-1 1 1 16,1-2-1-16,0 1 0 0,1-1-1 0,3 1 1 15,-3-1-1-15,4 0 0 0,-3 0-1 16,3 0 2-16,-2-1-1 0,4 1 3 0,-2-1-1 16,-1 2-2-16,2-2 0 0,0 1-1 0,-2 2 2 15,3-1-1-15,-4 0 0 0,1 0 0 0,-4 1-3 16,3-1 2-16,-1 3 0 0,-1 0 0 0,1-2-4 16,0 2 1-16,0 0 0 0,-1-1 0 0,3 1 3 15,-2 0-1-15,2 0 1 0,-1 0-1 0,2 0 1 16,-1 0-1-16,-1 0 0 0,-1 0 0 0,-1 0-1 15,-1 0 0-15,-1 0-1 0,-2 1 1 16,2 1 1-16,-5 1-1 0,0-1 0 0,0 0 2 16,-1-1 0-16,1 2 1 0,-1-2 0 0,1 2-1 15,-1 1 0-15,0-2 0 0,0 0 0 0,1 1-1 16,-1 0-1-16,2 0 1 0,-2-2 0 0,0 1-1 0,0 0-1 31,0 1 1-31,1-1-2 0,0 1 0 0,0-2 0 16,0 0-3-16,-1 2-1 0,-1-1 0 0,0 0 3 15,-1 1 1-15,0-1 1 0,1 0-1 0,0 2-1 16,-1-1 2-16,2-2 0 0,0 3 0 0,-1-2 0 16,2 1 1-16,-3-1 1 0,1 0 1 15,-2 0-1-15,1 1 1 0,-2-2-1 0,0 1 1 16,1-1 0-16,2 1-2 0,-3-2 1 0,1 0 1 16,-2 1-2-16,3-1 0 0,-3 0 1 0,-1 0 1 15,0 0 0-15,1 0-1 0,-1 0-1 16,-1 0-1-16,1-1 2 0,0-1-2 0,-2 0 2 0,0 0 1 15,2 0 1-15,1 0 0 0,0-1 1 16,0 3 0-16,0-2 1 0,0-2 1 0,1 2-1 16,1-2-1-16,-1 1-1 0,3 0 1 0,-1 0 0 0,0 1-3 0,-2-1 2 15,0 0-2-15,-2 0-1 0,-2 1-1 0,-1 1 1 16,0-2 0-16,-3 1 0 0,-3 1-2 0,-3-1 1 31,-2 2 0-31,-3 0-3 0,-1 0-1 0,-2 0-1 16,-2 0-3-16,-1 0-11 0,0 0-27 0,-2 0-81 15,1 0-197-15,-3 2-392 0,1-2-827 0</inkml:trace>
  <inkml:trace contextRef="#ctx0" brushRef="#br0" timeOffset="26628.08">6141 5992 874 0,'0'0'249'0,"0"0"-67"0,0 0-17 16,0 0-12-16,0 0-19 0,0 0-16 0,0 0-12 16,0 0-7-16,0 0-7 0,-116 137-8 0,97-109-16 15,-2 4-14-15,1 1-13 0,-3 2-10 16,-2 0-3-16,0 0-6 0,-2-1-6 0,1 2-3 0,-1 1-4 0,1-3-1 0,2 0-1 15,1-3 0-15,2-1-2 0,2-5 4 0,1 0 1 16,4-3 0-16,0-3 1 0,2-1-2 0,4-1 0 16,2-6 1-16,-1 2 0 0,2-4 1 15,0 0-2-15,4-2-1 0,-1-1-3 0,1-1 0 16,1-3-2-16,0 0 0 0,0-1-1 0,0 1-1 31,0-2-1-31,0 0-2 0,0 0 1 0,2 0 3 16,0 0 4-16,4 1 5 0,-1 1 6 0,4-2 2 0,2 1 1 15,5-1-1-15,0 0-1 0,3 0-1 0,6 0 0 16,-1 0 1-16,2-3-2 0,0 2 0 0,4-3 3 16,1 2-3-16,5-1 0 0,-2 1-4 15,5 0-1-15,0-1-1 0,1 1 4 0,1-1 1 16,-1 1 0-16,-1-2 0 0,2 0-4 0,-4 1 0 16,2-1-1-16,-4 1-2 0,0-1-3 0,-3 1-1 15,-1-1 1-15,-4 0-2 0,-4 1 0 0,-3 1-2 16,-7 0 1-16,-2 0-2 0,-3 1 0 0,-4 1 4 15,-1-1 5-15,-2 1 12 0,-1 0 12 0,0-1 9 0,0-2-2 16,0 0-11-16,-5-3-14 0,0-2-11 0,-4-3-5 16,1 0-3-16,-3-2-2 0,-1-4-3 15,-1-2-3-15,-4-1-3 0,-2-3-1 0,0-3-3 16,-4 0-3-16,2-2-2 0,-8 2-2 0,1-4 0 16,-3 6 1-1,-1 0 5-15,-2 0 2 0,-2-1 6 0,2 0 5 16,1 0 0-16,2-4-1 0,1-1 2 15,1-1 1-15,1 0 4 0,4 1 5 0,-2 0-1 16,4 3 0-16,1-1 0 0,1 2 2 0,1 2-1 0,2 2 0 16,2 3 3-16,3 3-1 0,-1 3 3 0,6 5 0 15,0 1 1-15,5 3-2 0,0 3-1 0,0 0-1 16,2 1-6-16,0 0-5 0,0 0-7 16,0 1 0-16,0 7 2 0,2 4 6 0,2 5 6 15,0 5 0-15,2 5 3 0,1 2-1 0,-2 4 4 16,2 3 3-16,-2 5 1 0,1 4-1 15,0 2-2-15,-1 4-2 16,2 2-1-16,-3-1 1 0,3 3-1 0,-1 2-1 16,1-2 1-16,0 0 1 0,-3 0-1 0,4-3 0 15,-1-2-2-15,0-2-3 0,0-5 0 0,2-6 1 16,-1 1-1-16,0-6 1 0,0 0 0 0,0-6 0 16,-1-2-1-16,2-2-1 0,-4-5-1 0,3-2 0 15,-1-3 1-15,-1-1-2 0,2-4 2 0,-2-1 0 16,-1-5-1-16,2 1 5 0,0-2 1 15,-1-2 5-15,2-5 7 0,0-6-3 0,3-6 1 16,-1-7 0-16,1-6-7 0,0-7-1 0,0-7-1 16,0-5-3-16,0-4 0 0,1-7 1 0,0-3-2 15,1-3-1-15,0-5 1 0,3 2-1 0,-2 5 1 16,-2 5-1-16,1 7 2 0,-2 5-1 16,-3 6 1-16,-1 3-1 0,-3 7 0 0,1 4 0 15,-3 2-1-15,4 4 0 0,-4 1-1 0,0 3-1 16,4 3 1-16,-2 0-1 0,2 4 0 0,-2 1 0 15,3 1 0-15,-4 0 1 0,1 5 0 16,-1 2-1-16,-1-1 1 0,-1 4 0 0,0 0 0 16,-1 0 1-16,0 0-3 0,0 0-1 0,0 0-6 15,0 0-7-15,-1 0-11 0,0 0-22 0,0 0-32 16,0 0-51-16,0 0-67 0,-1 0-120 16,1 0-208-16,1 0-951 0</inkml:trace>
  <inkml:trace contextRef="#ctx0" brushRef="#br0" timeOffset="32295.36">4715 12640 0 0,'0'0'381'0,"0"0"-207"0,0 0-6 0,0 0-3 16,0 0-3-16,0 0-18 0,0 0-21 0,0 0-24 16,0 0-25-16,0 0-25 0,0 0-15 0,0 0-4 15,0 10 12-15,0-6 15 0,1 3 6 16,2 1-3-16,0 3-9 0,1-1-6 0,-2 1-3 15,3 2-4-15,-2 0-3 0,3 1-1 0,-2 0-2 16,1 0-1-16,0-1-4 0,3-1-4 0,-2 1-5 16,1-4-3-16,3 1-2 0,-1-1 1 0,0-2 0 15,0 1 0-15,2-4-1 0,-1-1-1 16,3-2 1-16,-1-1 4 0,6 0 3 0,0-5 2 0,3-3-1 16,0-4-3-16,6-2-4 0,-2-1-3 15,2-1-2-15,-3 0-2 0,0 0-3 0,-2 1 2 16,-1 2-2-16,-1 0 1 0,-5 2-1 0,4 1-2 15,-5 3-1-15,0 2 1 0,-3 1-1 16,-1 1-2-16,-1 3 1 0,-2 0 0 0,-1 0 1 16,0 3 2-16,-2 2 1 0,3 1 4 0,-3 1 4 15,3 1 0-15,-3-1 0 0,5 1-2 0,0-1-5 16,1 1-1-16,1 0-2 0,0 0 2 16,2-2-1-16,2-1 0 0,-2 0-1 0,4-2-1 15,-1 0 2-15,2-1 1 0,1-2 2 0,2 0 0 16,1 0 1-16,0-2-1 0,4-3 0 15,-1-2-1-15,2 2-1 0,2-2 1 0,0 0-2 16,1 0 1-16,1 1-2 0,0 1 0 0,-2 1-1 16,-2 1 1-16,0 3 0 0,-3 0 1 15,2 0-1-15,-3 3 0 0,2 1 1 0,-2 2 0 0,1 0 1 16,2 1-1-16,-1-1 0 0,3 1 0 0,0-2-1 16,3 0 1-16,1-2-1 0,3 1 1 0,2-3 0 15,2-1 1-15,3 0 0 0,-1 0-2 0,7-5 0 16,-5 1-1-16,1-2 1 0,1 1 0 15,-3-1-2-15,-2 0 2 0,-1 0-2 0,-3 1 2 16,0 2-2-16,-3-1 2 0,1 0 0 0,-1 0-3 31,-2 1 2-31,0-1-1 0,0 0 0 0,1 0 0 16,2 1 1-16,0 0 0 0,0 0 1 16,-1 2 0-16,1 0 0 0,-1 1 0 0,-1 0 1 15,0 5 0-15,0-1-1 0,-3 2 0 0,-1-1 0 16,-2 1 0-16,2 0 0 0,-2-1 0 15,1-1 1-15,3-1-1 0,1-2 2 0,4-1-1 16,0 0-1-16,1 0 0 0,2-5-1 0,0-1 0 16,3-2 0-16,0 0 0 0,2-1 1 0,1 0-2 15,-1 0 0-15,3 2 0 0,-2 1 0 0,-2 1 0 16,-2 3 0-16,-3 1 0 0,-1 1 1 16,-2 1-2-16,0 5 1 0,-2 1 0 0,0 0 0 15,6-2 0-15,-1 0 0 0,7-2 2 0,3-2-2 0,6-1 3 16,5-3-1-16,5-4-1 0,2-2 0 15,3-1-1-15,-1-1 2 0,1 1-1 0,-1 1-1 16,-1 1 1-16,-4 2-1 0,-3 4-1 0,-3 2 0 16,-4 0 1-16,-2 3 0 0,-5 5 0 15,-3 2 0-15,-1 0 0 0,-2 1 2 0,0 0-2 0,-1 0 2 16,2-1-1-16,3-3 0 0,2 0 1 0,4-2-1 0,2 0 1 16,2-2-1-16,1-1-2 0,1-1 2 15,-1 1-1-15,3-1 1 0,-3 1 0 0,2 0 0 16,-2 1-1-16,0-1 2 0,1 2-2 0,-4-1 0 0,1 2 1 15,-1-1 0-15,-2 1 0 0,2-1 2 16,-1 2 1-16,1-1 0 0,0-1 3 0,-1 1-1 16,3-2-2-16,1-2-1 0,5 0 0 0,0-1 0 15,2 0-1-15,0-3-1 0,2-5 1 0,1 1-1 16,4 0 0-16,0 0-2 0,-2-2 1 0,5 2-2 16,-2 0 0-16,0 2-4 0,-3-1-14 0,3 1-26 15,-5 0-53-15,3 2-107 0,-19 1-325 0,-15 1-945 16</inkml:trace>
  <inkml:trace contextRef="#ctx0" brushRef="#br0" timeOffset="34420.87">8821 7453 1035 0,'0'0'31'0,"0"0"-34"15,0 0-12-15,0 0-6 0,0 0-6 0,0 0-3 16,0 0 11-16,0 0 10 0,0 0 11 0,0 0 9 16,0 0 1-16,0 0 4 0,1 0 5 15,3 0 4-15,1 0 3 0,1 0 3 0,0 0 2 16,4 0 1-16,-1 0 2 0,2-1-2 0,1 0-3 16,1-1-4-16,2 1-4 0,-2-1-2 15,5 1-1-15,-2-3-2 0,1 2 1 0,1-1 3 16,2-1-2-16,1 1 5 0,-1-2 0 0,4 1 1 15,0 0 3-15,0-1-2 0,3 2 3 0,-2-1-2 16,3 2 2-16,1-1 0 0,-2 0-2 16,0 1 0-16,2-1-2 0,1 2-3 0,1-1-5 15,-1 0-4-15,1 1-2 0,0-2-1 0,0 1 1 16,0 1-1-16,0-1-1 0,4 0 1 0,-2 1-2 16,0-3 0-16,3 2 2 0,-2-2-1 0,5 1 4 15,-3-1 2-15,1 1 1 0,2-2-4 16,2 2-4-16,-2-1-1 0,1 2-1 0,-1-2 0 15,1 2 4-15,-2 0-3 0,1-1-1 0,0 0 1 16,1 1-2-16,-2-1 1 0,-1-1 1 16,6 0-1-16,-1-1 0 0,1 0-2 0,1-1 1 15,2-1 1-15,0 0-2 0,2 1 0 0,3-1-2 16,-1 0-1-16,0 0 0 0,2 0-1 0,-1 0 0 16,-2 1-1-16,0 2 1 0,-4-1 0 0,5 2-1 15,-3-1 0-15,0 1 1 0,1 0-2 16,2 1 1-16,-1-1 2 0,1 3-4 0,1-3 4 15,3 0-1-15,-2 1 0 0,4 0 0 0,-1-2 0 16,-2 2 0 0,2-1-1-16,0 1 1 0,-2 0 0 15,3 0 0-15,-2-1 0 0,1 1 1 0,0 0 2 16,1-1 0-16,1 1-3 0,0 0 0 0,-1 0 0 16,2 2 1-16,-4 0 1 0,3 0 0 0,-3 0 2 15,-1 0 1-15,2 0-1 0,-1 0 2 16,3 0-1-16,-2 0 0 0,1 0 1 0,-1 0 0 15,5 0-1-15,0 0 0 0,1-2 1 0,1 0-1 16,-2 1-2-16,1-3 0 0,-1 2 0 0,0-1-4 16,-1 1 1-16,-1 1 0 0,2-2 0 0,0 2 4 15,-3 0 0-15,0 1 0 0,1-1-2 16,-3 1 0-16,1 0 0 0,-4 0-1 0,3-2 2 16,0 2-1-16,-1-2 0 0,2 1-1 0,-2-1 1 15,1-1-2-15,2 0 0 0,2 0 2 0,-2 1-2 16,1 0 1-16,2-1-1 0,-5 1 1 15,1 0-2-15,-2 2 0 0,-2 0 1 0,-1 0 0 16,-1 0-4-16,-3 0 0 0,-2 2 1 0,0 0-1 16,-2 1 2-16,-1 0 1 0,-2 1 2 0,-1-1-2 15,0 1 2-15,-2-1-1 0,0 1-1 0,-4 1 2 16,2-3 0-16,-5 2 0 0,-3-1 0 0,2 2-1 16,-2-2-1-16,-1 1 1 0,2-1-1 0,-2 1-5 15,0 0-12-15,1-1-40 0,0 0-94 16,-5-1-178-16,-7 0-1039 0</inkml:trace>
</inkml:ink>
</file>

<file path=ppt/ink/ink1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113.3877" units="1/cm"/>
          <inkml:channelProperty channel="Y" name="resolution" value="1979.87915" units="1/cm"/>
          <inkml:channelProperty channel="F" name="resolution" value="11.375" units="1/deg"/>
          <inkml:channelProperty channel="T" name="resolution" value="1" units="1/dev"/>
        </inkml:channelProperties>
      </inkml:inkSource>
      <inkml:timestamp xml:id="ts0" timeString="2023-06-06T03:54:57.589"/>
    </inkml:context>
    <inkml:brush xml:id="br0">
      <inkml:brushProperty name="width" value="0.05292" units="cm"/>
      <inkml:brushProperty name="height" value="0.05292" units="cm"/>
      <inkml:brushProperty name="color" value="#FF0000"/>
    </inkml:brush>
  </inkml:definitions>
  <inkml:trace contextRef="#ctx0" brushRef="#br0">5882 10464 831 0,'0'0'161'0,"0"0"-2"0,0 0 7 0,0 0 13 16,0 0-29-16,0 0-53 0,0 0-41 0,0 0-27 15,0 0-8-15,0 0 3 0,0 0 12 16,0 0 13-16,2 46 1 0,1-34-5 0,1 0-6 16,-2 2-7-16,5-1 5 0,-3 0-4 0,0-1-3 15,1 1-3-15,-1-1-1 0,1 0 1 16,1 1 6-16,1-2 4 0,0 0-3 0,-1 0-1 15,4-2-2-15,-3-2-1 0,3 0 1 0,0 0 1 0,3-3 2 16,0 1 1-16,2-2-1 0,-1-1-3 0,3 0-3 16,2-2-6-16,2 0 1 0,2-5-1 0,4-3-3 15,1-1-3-15,2-4-6 0,1 0-2 0,0-3-2 16,1 1 1-16,0-3-3 0,1 1-2 16,-1 1 1-16,1-1-1 0,-2 2 1 0,-1-1-2 15,-3 5 0-15,-2 0-2 0,-4 3 0 0,-1 1 1 16,-5 3 0-16,-1 1 0 0,-3 2-2 0,-2 1 2 15,-1 0-3-15,-2 2 1 0,-2 4 1 16,1 2 1-16,-2 1 0 0,1 2 0 0,-1 2 2 16,0 1-2-16,-1 1 2 0,2 0-2 0,-2-1 1 15,5-1-1-15,-2 0-1 0,4-2 1 16,0-1-2-16,2-1 0 0,3-1 0 0,1-2 3 0,3-1-1 31,1-3 1-31,3 0 0 0,2-2 0 0,3 0 1 16,3-2-2-16,2-4 1 0,3-2 0 15,3-1-1-15,6-3 2 0,1 1 1 0,2-1-3 0,2 1 2 16,1 0 0-16,-2 0 0 0,-2 1 0 16,-1-1-2-16,-1 2 1 0,-2 0 0 0,0 2 0 15,-2 1 0-15,-1 2-1 0,-6 3 1 0,1-2-1 16,-3 3 2-16,-1 0 0 0,0 0 0 16,-1 3 2-16,-1 3 1 0,1 0 2 0,1 2 2 0,1 1 4 15,2 2 1-15,2-1 5 0,-1-1-2 16,4 0-1-16,1-1-2 0,2-1 0 0,2-1-1 15,5-1-1-15,5-3-1 0,0-2-4 0,5 0 0 16,1-1-3-16,4-6-1 0,0-1 2 16,3-3-2-16,2-1 2 0,2-3-2 0,1 0 0 0,2-3-2 15,1 2 0-15,0-2 1 0,0 0-2 0,-1 2 0 0,3 0 1 16,-5 2 1-16,-2 3-2 0,-4 2 2 0,-2 2 0 16,-4 3 1-16,-1 3 2 0,-5 1 0 0,-2 0-1 15,-4 0 0-15,0 4 0 0,-1 2-2 16,-1 0 2-16,3 0-2 0,-2 0-1 0,4-1 0 0,1 2 0 15,4-4-1-15,-2 1 1 0,1-3 2 0,2 0-2 16,-2-1 2-16,3 0 0 0,-3 0-1 16,0 0 3-1,2-2-2-15,-4-1-2 0,-1 2-1 16,0 0 0-16,-1 1 2 0,0 0-2 0,0 0 1 16,-4 0-1-16,4 2 0 0,-1 1 2 0,3-1 0 15,3 0-2-15,1 0 2 0,1-1 1 0,-1 0 0 16,4 0 1-16,1 0-4 0,0 0 1 15,1 1-3-15,-1-2 3 0,0 1-2 0,-1 0 1 0,0-1 0 16,1 0-2-16,0 0 3 0,0 0-2 16,0 0 1-16,1 0 0 0,4-2 0 0,-2-3 2 15,4 0-2-15,-3 1 2 0,0-2 0 0,0 1-1 16,-2 0 0-16,-2 2 1 0,0-1-3 0,-2 2 0 16,-2 2 3-16,-3 0-1 0,-1 0 1 15,-1 0 0-15,-2 0 0 0,1 2-1 0,0 1 1 0,3 0-2 16,-1 0 1-16,1-2 1 0,2-1-2 0,2 0 0 15,3 0-1-15,-1 0 1 0,2 0 1 0,1-1-1 16,1-4 0-16,0 0-1 0,0 1 1 0,2-2 0 0,0 0 3 16,0 1-5-16,-2-1-1 0,3 0 1 0,-4 0-2 15,0 1 2 1,0-1-2-16,-2 1 5 0,-3 2-1 0,1 1 1 16,-4 1-2-16,-2 1 2 0,-1 0 0 0,-4 3-1 15,0 2 2-15,-1 1-3 0,-2 1 2 0,-1 1-2 16,3 0 1-16,-2 0 0 0,4 0-2 15,-2 1 2-15,5 0 0 0,2-1 0 0,3 0 0 16,2-1 0-16,-1 0 0 0,2-1 0 0,0 1-2 16,0 0 0-16,-2 0 0 0,2-2 1 0,-2 1 2 0,1-2-1 15,2 2 2-15,0-1-1 0,0 1-1 0,4 0 1 16,0 0-1-16,-1 1 1 0,3-1-4 0,-3 1 3 16,5-2 0-16,-4 0-4 0,5 0 2 15,1-2-1-15,5-1 5 0,2-1-3 0,5 1-1 16,2 0 0-16,0-1 1 0,0 0 0 0,1-1 1 15,-2 0 0-15,2 1-3 0,-3-1 4 0,-1 1-1 16,-1-1 1-16,-1 2 0 0,0-2 0 0,-3 1 3 16,3-1-2-16,2 1 0 0,0-1 0 15,6 1 2-15,3 1-1 0,2-1-1 0,2 1 3 16,3 0-1-16,1-1-1 0,1 1-2 16,1-1 0-16,0 1-2 0,3-2 2 0,-1 0 0 15,-1 0-5-15,-1 0-1 0,-2 0-3 0,-3-2-1 16,-1 0-1-16,0-1-10 0,-3-1-20 0,-3 0-54 15,-6-2-93-15,-22 3-341 0,-22 0-1056 0</inkml:trace>
</inkml:ink>
</file>

<file path=ppt/ink/ink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113.3877" units="1/cm"/>
          <inkml:channelProperty channel="Y" name="resolution" value="1979.87915" units="1/cm"/>
          <inkml:channelProperty channel="F" name="resolution" value="11.375" units="1/deg"/>
          <inkml:channelProperty channel="T" name="resolution" value="1" units="1/dev"/>
        </inkml:channelProperties>
      </inkml:inkSource>
      <inkml:timestamp xml:id="ts0" timeString="2023-06-06T02:48:33.036"/>
    </inkml:context>
    <inkml:brush xml:id="br0">
      <inkml:brushProperty name="width" value="0.05292" units="cm"/>
      <inkml:brushProperty name="height" value="0.05292" units="cm"/>
      <inkml:brushProperty name="color" value="#FF0000"/>
    </inkml:brush>
  </inkml:definitions>
  <inkml:trace contextRef="#ctx0" brushRef="#br0">5426 2002 1138 0,'0'0'172'0,"0"0"23"0,0 0-4 0,0 0 8 15,0 0-14-15,0 0-33 0,0 0-41 0,0 0-33 16,0 0-22-16,0 0-14 0,0 0-7 15,0 0-16-15,4 0-7 0,-1 3-2 0,-1 0 3 16,0 4 9-16,-1 1 12 0,5 2 3 0,-3 3-2 16,3 1-1-16,-2 1-7 0,4 0-4 0,-4-1-5 15,4 1-3-15,-1-3-7 0,-1 2-3 0,3-1 2 16,1-1-4-16,0-1 13 0,3 1 1 0,0-3 0 16,1-1 4-16,4 0 0 0,1-3 4 15,1-1 3-15,3-3 1 0,2-1-5 0,2 0-1 31,3-3-3-31,2-4-1 0,5-4-5 0,2-1-2 16,3-3-3-16,1 0-2 0,6-1 3 0,-4-1-3 16,2 2-1-16,-4 3-2 0,0-1-5 0,-3 3 6 15,-4 2-5-15,-3-1-1 0,-1 4 1 0,-4 2-4 16,-4-1 4-16,0 4 0 0,-5 0 0 0,-4 0-2 16,1 3 1-16,-2 1-1 0,-3 1 2 15,1 4 0-15,0-1-2 0,-3 1 5 0,0 2-1 0,0-1 0 16,2 1 1-16,-3-1-4 0,3 3-1 15,1-2 1-15,1-1 4 0,1 0 2 0,0 0 5 16,4-1 1-16,3-1 0 0,-2-2 0 16,8-2 1-16,-1-1 5 0,3-2-1 0,7-1-1 15,0-3-2-15,2-2-4 0,4-3-1 0,5 0 0 16,1-3-4-16,4 2-3 0,1 0 2 0,2 1-6 16,-5 1 9-16,2-1-3 0,-9 5-1 0,-4 2 1 15,-5 1-3-15,-7 0 0 0,-2 1-5 16,-8 5 1-16,-1-1-2 0,-3 1 3 0,-1-2 3 15,1 2 0-15,0 0 2 0,-1-1-4 0,4 2 2 16,-1-1 1-16,1 0 0 0,0 0 2 0,3-2-3 16,1 0 2-16,3-1 0 0,5-1 1 0,2 0-1 15,5-2 3-15,2 0-2 0,6 0 1 16,4-5 0-16,1 2-3 0,0-2 1 0,0 0-2 16,0 2 2-16,-3 0-4 0,2-1 5 0,-4 2-1 15,2 0-1-15,0 1 1 0,-4 0-4 0,0 1 3 16,0 0-2-16,-2 0 1 0,-3 0 0 0,0 1-2 15,-5 4 3-15,-1 0-2 0,-3-1-1 0,-2 2 1 16,-1 0 0-16,-4 2 1 0,0-1 1 0,-3 0 0 16,0 2-1-16,0-1 1 0,0 0-2 0,3 1 2 15,2 1 2-15,2-1-1 0,3 0 1 0,3-1 0 16,6-3 2-16,3 1-1 0,2-1 3 16,4-2-1-16,0 0-3 0,3-3 2 0,1 0-3 0,1 0 2 15,-3-1-1-15,3-3 0 0,-3-1-2 0,2 0 0 16,-2-2 2-16,-2 0-2 0,-3 0 2 0,2 0-4 15,-1-1 2-15,-1 1-1 0,-2 1 0 16,0-1 2-16,-2 3-4 0,-1-2 2 0,-2 0-1 0,-2 0 2 31,-7 1-3-31,1-2-3 0,-7 1-5 0,-4-1-14 16,-2-1-26-16,-2-1-50 0,-3-2-92 0,-1 3-249 16,-5 1-1164-16</inkml:trace>
  <inkml:trace contextRef="#ctx0" brushRef="#br0" timeOffset="40706.75">7929 9956 1150 0,'0'0'179'0,"0"0"-25"0,0 0-13 15,0 0-33-15,0 0-43 0,0 0-25 0,0 0 5 16,0 0 8-16,0 0 2 0,0 0-7 16,0 0-10-16,0 0-3 0,-1 55 0 0,3-48 0 15,3 0-1-15,-1-1-1 0,2 1-3 0,1-1 0 16,-1 0-1-16,1 0-1 0,-3-1-1 0,2 1 1 16,-2-2 2-16,0 1-2 0,0 0 2 15,-1-1 0-15,0 1-6 0,0-2-2 0,0 1-7 0,-1-1-4 16,2 0-1-16,0-1 0 0,2-1 4 0,1-1 6 0,2 0 3 15,3-3 0-15,4-3-4 0,-3-2-6 16,6 0-5-16,0-3 1 0,3-1-4 0,0 3 1 16,1-3-3-16,-3 1-2 0,0 3 1 0,-4 1-1 15,-1 3-1-15,-2 1 0 0,-4 0 0 0,-1 3 0 16,-2-1-1-16,-1 1-5 0,0 0 4 0,1 0-2 31,-2 1 2-31,1 2 0 0,0 0 0 0,1 1 2 16,-1 0-1-16,4 2 1 0,-4-1 0 0,2 2-1 15,1 0 0-15,1 2 0 0,-2-2 4 0,0 0-1 16,2 1-1-16,0 0 1 0,0-1-1 16,-3 0 1-16,4 0-1 0,-2-2 1 0,2 0 0 15,5-2 1-15,-1-2 1 0,5-1 3 0,1-1 1 16,6-6-2-16,2-2 1 0,6-2-2 16,1-1-1-16,4-2-1 0,-2 1 0 0,-2-1 1 15,-2 2-2-15,0 2 1 0,-5-1-1 0,-1 3 2 16,-4 2-3-16,-3 2 1 0,-1 1-3 0,-7 2 1 15,2 1 1-15,-3 0-2 0,0 0 4 0,0 4-3 16,-1 0 5-16,1 0 1 0,2 3 4 16,1-1 3-16,1-1-2 0,1 0 2 0,3 1-2 15,2 0-1-15,0 0 0 0,4-2-2 0,-2-1-2 16,5-1 0-16,0 0 0 0,0-2 0 0,3 0 2 16,2-3-1-16,0-3 0 0,5-1-1 15,-2 0-1-15,0-1 0 0,4 2-2 0,-6-2 1 0,4 1-1 16,-3 0 0-16,1 2 0 0,-1 0-1 0,2 0 2 15,-2 1 1-15,-1 1 3 0,-2 0-2 16,1 3 0-16,2 0-4 0,-3 0 0 0,0 0 0 16,-1 0-1-16,1 2 2 0,3 0-3 0,-2-1 2 15,1 1-1-15,4 0 3 0,-4-1-3 0,4-1 0 16,-1 1 1-16,-2-1 0 0,5 0 0 0,0 0 0 16,0-1 0-16,2-2-1 0,1-1 1 0,4-1-1 15,-3 0 0-15,4-1-1 0,-4 1 0 0,4 1 1 16,-5 0-1-16,5 2 1 0,-6 0 1 0,4 0-2 15,-3 1 2-15,-1 0-1 0,0 1 1 0,0-1-2 16,4-1 2-16,2-1 0 0,-3-2 1 0,6 0-1 16,0 0 1-16,0-1 1 0,5-1-4 15,-1-1 0-15,-1 0-1 0,3-1-2 0,-4 1 4 16,0 1-1-16,-2 0 1 0,-1 0-2 0,0 0 2 16,0-1 0-16,-2 0 0 0,-2 3-2 0,1-1-1 15,0 1 2-15,-3 1-1 0,-2 1 2 0,5 1 0 16,-4 0-2-16,1 2 1 0,1-1 2 0,0 1-1 15,-4 0 0-15,5 0 1 0,-3 0-2 0,-1 0 0 32,4 0 2-32,-3 1-1 0,0 1 1 0,-2 2-2 15,0-2 0-15,3 1-3 0,-1-1 3 0,0 0 0 16,2-2-1-16,2 0 3 0,3 0-1 0,1 0 0 16,1-5 1-16,4 1 0 0,-3-2-1 15,1-1 0-15,-1 2 2 0,1-4-2 0,-2 4 0 16,-2 0-2-16,-5 1 1 0,3 2-1 0,-6 0 0 15,-2 2 1-15,-1 0-2 0,-2 0 2 16,-1 1-2-16,-2 2 2 0,1 2 0 0,-2 0 2 16,-1-1 0-16,6 4-2 0,-1-3 1 0,2-1-1 15,2 0 1-15,6-2-3 0,1 0 0 0,4-2-3 16,3 0 1-16,2 0 4 0,-1-1-1 0,4-2 1 16,0-1-2-16,-2 0 3 0,-2 0-1 0,-1-1 0 15,-3 1 1-15,-3 2-3 0,-1 1 3 16,-4 1-1-16,-3 0 2 0,-1 1-3 0,-3 5 2 15,1-1-2-15,0-1 2 0,2 1 1 0,1 0-1 16,3 0 1-16,6-2 0 0,1 0 0 0,0-2 1 16,3-1-1-16,3 0-1 0,0 0-2 0,1-3 0 15,2-2-1-15,1-1-1 0,-1-1-1 0,1 1-2 16,0-4 1-16,-2 2 0 0,-1 0 2 0,-2 0 0 16,-3 1 4-16,-3 1-1 0,-3 1-1 15,-5 0 2-15,-1 1-2 0,-5 3 2 0,-1 0 1 0,-3 1 1 16,-1 0-3-16,0 3 2 0,2 2 0 0,1 1-2 15,-2-2 1-15,3 1-2 0,3-1 1 16,3 1 0-16,6-3-1 16,0 1-1-16,2-3 1 0,1 0 0 0,2 0 0 0,1 0 2 0,0-2-3 0,-1 0-3 0,1-1 0 15,-3-1-1-15,1 1 3 0,0 1 2 16,-3-1 0-16,0 1 0 0,-2 0 2 0,-2 2 0 31,1 0 0-31,-2 0-1 0,-2 0 0 0,-1 0 1 0,1 4 1 16,0 0 0-16,0-1-3 0,6 2 2 15,-2-2 2-15,5-1-1 0,1 1 2 0,1-1-2 16,6-1-1-16,0-1 0 0,-1 0 0 0,3 0-1 16,0 0 0-16,-1 0 0 0,-5-2-4 0,3 0 5 15,-4-1-2-15,-2 1-1 0,-4 0-1 0,-2 1 1 16,-2-1-1-16,0 1 4 0,-4 0 1 0,1 0-2 16,0-1 3-16,5 1-3 0,-2-2 3 0,5 1 0 15,-1 0-1-15,3 0-1 0,-1 1 0 16,2-2-1-16,1 2-1 0,-3-1 5 0,2 0-2 15,-1 0-1-15,-2 1 0 0,-1 1-2 0,2-2 3 16,-1 0-1-16,0-1-1 0,0 1-2 0,3 0 3 16,1-1-1-16,1 0 0 0,0 0 1 0,0 2-2 15,-1 0 1-15,3 1-1 0,-1 0 1 16,-2 1 2-16,1 3-2 0,2 2 0 0,-2 0-2 16,0 0 2-16,1 1 0 0,1 0 1 0,-2 0 0 15,-2 0-3-15,0 1 2 0,-1-2 0 0,0 1 0 16,1-3-5-16,0 2 0 0,0-1-1 0,2-2 0 15,4 0-2-15,-2-2-4 0,1 0-10 16,1 1-20-16,0-1-37 0,-1 0-64 0,0 1-104 16,-16-1-270-16,-12-1-969 0</inkml:trace>
  <inkml:trace contextRef="#ctx0" brushRef="#br0" timeOffset="80592.7">10702 13923 521 0,'0'0'126'0,"0"0"16"0,0 0 12 15,0 0-21-15,0 0-12 0,0 0 10 16,0 0 9-16,0 0 5 0,0 0-3 0,0 0-22 16,0 0-14-16,0 0-13 0,2 0-8 0,-2 0-13 15,0 0-11-15,0 0-12 0,0 0-9 0,0 0-7 16,0 0-8-16,0 1-6 0,0-1-6 15,0 1-4-15,2 0-2 0,0 0 0 0,0 2 3 16,0-1 1-16,4 0 3 0,-2 2 1 0,6-1-1 16,-1 2 2-16,0-1-1 0,3 0-2 15,-2 0-1-15,-1 2-1 0,0 0-2 0,0 0 0 16,-3 1-2-16,2 0-1 0,-1 0-2 0,2 1 2 16,-4-1-1-16,3-1-2 0,0 0 0 0,-2 0-1 15,2 0-1-15,0-2 1 0,-1 1-2 0,-1 0 2 16,0-3 0-16,-2 1 0 0,2 0 2 15,-2-3 0-15,3 0 1 0,-2 0 2 0,3 0 1 16,0-1-1-16,1-5 1 0,2 0-4 0,1-1 1 16,0-1-1-16,4-1-1 0,-2 2-1 0,4-2 0 15,0 1 2-15,1-2 0 0,-1 2 1 0,3 0-1 16,1 0-3-16,-4 0 0 0,3 3-1 16,-3-2 0-16,1 2 1 0,-2 1-1 0,-3 0-1 15,2 4 1-15,-3-1-1 0,-2-1 1 0,1 2 0 16,2 0 0-16,-2 0-1 0,0 0 1 0,-1 0 0 15,0 2 2-15,4 1-2 0,-4 1 3 0,1 0 0 16,-2 1 2-16,1 0 0 0,1-1 2 0,-2 0 2 0,6 0 1 0,-3 0 2 31,-1 0 1-31,5 1-1 0,-3-2 0 0,4-1-1 0,0 2 0 16,-3-2-2-16,4 2-1 0,-2-2-2 0,2 1-1 0,-3-1 1 16,3-2-1-16,2 0-1 0,-2 0 1 0,2 0 1 15,2-5 1-15,1-1 1 0,0 0-4 0,2-1 1 16,-1 0-1-16,-2 0-2 0,1 0 0 15,-1 1-1-15,-3 0-1 0,-2 2 2 0,-2-2-2 16,0 3 0-16,-3 1 0 0,-4 0 1 16,1 0-1-16,1 0 0 0,-1 1 0 0,1 1 1 0,0-2-2 15,3 2 1-15,-1-1 1 0,0 1-1 0,3 0 0 16,-3 0 0-16,2 0 0 0,-1 0 0 16,-2 0 0-16,1 0-1 0,0 3 0 0,-1-2 2 15,-3 2-2-15,1-1 1 0,-3 0-1 0,2 1 0 16,0-2 2-16,0 2-1 0,2 0 0 0,-1-1-1 15,2-1 1-15,4 0 0 0,-3 0 1 0,4-1-1 16,-3 0-1-16,5 0 3 0,-1 0-2 0,-3-2 0 16,4 0 2-16,-3-2-2 0,-2 1 2 15,1 0-1-15,-1 0 1 0,-3 0-2 0,0 0 1 16,1-1 0-16,-2 1-1 0,-1 1 0 0,1 0 1 16,-3-1-1-16,-1 2 1 0,0 0 0 15,1-1-1-15,-3 0 0 0,1 2 1 0,-1-1 1 16,2 0-2-16,-1-2 2 0,2 1-2 0,-2 1 1 15,3-2 0-15,2 2 0 0,0-2 0 0,0-1-1 16,0 1 1-16,2-1 1 0,1 2-2 0,2-2 2 16,-3 2-1-16,1-1 1 0,1 0-1 15,-2 1-1-15,0-1 0 0,3 2 0 0,-1 0 1 16,-2 0 0-16,4-1-1 0,-1 2 1 0,3-1-1 16,0 0 1-16,2 0 0 0,0 0-1 15,3 0 2-15,0-1 0 0,6 1 2 0,0 0 1 16,2 0-1-16,2-1 2 0,4 0-1 0,-1 1-1 15,1 0 1-15,2 1-1 0,-3 0-1 0,1 0-1 16,1 0 0-16,1 0 0 0,-3 0 0 0,3 0 1 16,0 0 0-16,2 0-1 0,-1 1 0 0,1 0-3 15,1 2 4-15,-1-1-2 0,0 0 3 0,4 1-2 16,0-1 0-16,0 0 0 0,0 0 0 16,-1 1 2-16,2 0-1 0,-2-1 1 0,3 2-2 15,-3-2 0-15,2 2 0 0,-1-2-1 16,3 1 0-16,-3 0 2 0,5-1-2 0,-1 0 0 15,-2 2 0-15,3-2 0 0,-1 1-1 0,2-1 1 16,-2 2 0-16,-2-2 1 0,0 1-2 0,0 0 1 16,0-1-1-16,0 2 2 0,0-2-2 15,-2 1 1-15,2 1-1 0,-1-3-2 0,1 2 3 0,1-2-1 16,0 1 0-16,0 0 1 0,1 0-2 16,0-1 1-16,-4 2 0 0,1 0 0 0,-2-1 0 31,-2 1 0-31,1 1-1 0,-2-2 2 0,1 2-2 15,0-1 1-15,-1 0-1 0,3-2 1 0,-2 2 0 16,2-2 0-16,3 0 0 0,-1 0-4 0,1 0 4 16,3 0 1-16,-1-1-1 0,-1 2-2 15,-2-1 2-15,3-1 0 0,-4 1 0 0,1-1 0 16,-4 1-2-16,3 1-2 0,-3 0 1 0,2-1-1 16,-2 1 4-16,2-1 0 0,2 0 0 0,-3 1 0 15,7-2-1-15,-2 0 1 0,3 1 0 0,1-1 2 16,-1 0-1-16,3 0-1 0,3 0 1 0,-3 0-1 15,3 0 0-15,-2 0 0 0,3 0-1 16,-4 0 0-16,5 0 1 0,-4 1 1 0,0 1 0 16,-2-2-3-16,-1 3-1 0,-1-1 1 0,0 0 0 15,0 1 2-15,-1-1 2 0,3 0-2 0,0-1 0 0,2 1 1 16,-2 1-1-16,6-2 1 0,1 0-1 0,2 0 2 16,1 1-2-16,1-1 0 0,-2 0 2 0,-2 0-1 15,-3 0-1-15,1 2-2 0,-5-3-1 0,-1 1 1 16,2 1 1-16,-6 0 1 0,1-1 0 0,0 1-1 15,-1 1 1-15,2-2 1 0,-2 1 0 0,2 0 0 16,1 0-1-16,0 0 1 0,0-1-1 0,3 0 1 0,-3 0-1 31,-1 1 0-31,-2 0-1 0,0-1 1 16,1 0 2-16,-6 0-1 0,-1 1 1 0,-2-1-1 0,0 1 0 0,-4 0-1 0,-1 1 0 0,-4-1 1 16,0 2-1-16,-1-2 1 0,-1 0 0 15,-1 1 0-15,-1-1-1 0,0-2 2 0,2 3-1 16,-1-1-1-16,0 0 1 0,-1 1 2 0,2 0 2 31,-1-3-2-31,-4 3-1 0,4-1-2 16,-2-1-2-16,0 2-9 0,-3-2-47 0,0 0-99 0,-7 0-228 15,-7-1-1183-15</inkml:trace>
  <inkml:trace contextRef="#ctx0" brushRef="#br0" timeOffset="94138.49">16310 9345 0 0,'0'0'471'0,"0"0"-321"0,0 0 0 0,0 0 18 16,0 0-23-16,0 0 10 0,0 0 3 0,0 0-10 16,0 0-4-16,0 0-36 0,0 0-23 0,0 0-17 15,0-2-12-15,0 2-7 0,0 0-6 0,0 0-6 16,0 0-9-16,0 0-5 0,0 0-6 15,0 0-1-15,0 0 1 0,0 0-1 0,0 0 2 16,0 0 1-16,0 0-2 0,0 0-1 0,0 1 0 16,0-1 2-16,2 1 8 0,0 0 10 0,4 2 5 15,-2-2 0-15,3 0-2 0,3 0-5 16,0 0-3-16,1-1-3 0,2 0-4 0,3 0-5 16,1 0 2-16,0 0-1 0,3 0-2 0,3 0 5 15,0 0-5-15,1 0 1 0,2-1-3 0,-1 1-2 16,1-1-2-16,0 0-2 0,2 1-1 0,-2 0-1 0,1 0-2 15,2 0-2-15,1 0 0 0,-2 0 0 0,-3 2-1 16,2 1 0-16,-4-1-1 0,1-1 1 0,0 1-1 16,-2-1 4-16,3-1-3 0,-1 0 3 0,0 0-1 15,4 0 2-15,0-3-1 0,0 0-2 0,-1-1 1 16,2-1-3-16,-3 2 2 0,-2 0-2 0,-2 1 0 16,-2 1 2-16,-3 0 0 0,-4 1-1 0,-3-1 2 15,-3 1-2-15,-3 0-1 0,1 0 1 0,-2 0 1 16,-2 0-1-16,-1 0 1 0,1 0 3 0,-1 0 3 15,0 0-1-15,0 0 5 0,0 0 2 16,0 0 5-16,-1 0-4 0,-3 0-5 0,-3 0-7 16,-1 0-5-16,-3-2-1 0,-4 2-1 0,-1 0-1 31,-3 0 1-31,-2 0-2 0,1 0 2 0,-1 0-2 16,-2 0 1-16,-2 2-2 0,1-1-2 15,-4 0 1-15,1 1-1 0,0-1 1 0,-2 2 0 0,-1-2 2 16,0 1 1-16,-1 1-2 0,1-1 2 15,-1-1-1-15,0 2 4 0,0-1 0 0,0-1 0 16,2 1-2-16,1-2 0 0,5 0 3 0,-2 0 0 0,0 0-1 16,4 0-1-16,2 0 2 0,0 0 1 15,6 0 0-15,-2 0-2 0,6 0 1 0,3 0 2 0,1 0 1 0,1 0-1 16,4 0-2-16,0 0-1 0,0 0-4 0,0 0 1 16,1 0 1-16,4 0 0 0,0 0 2 15,3 0 0-15,3-2 1 0,3 2-1 0,0 0 1 16,3 0 1-16,-1 0-1 0,3 0 0 0,0 0 1 15,-2 3-2-15,1 0 0 0,0 0 2 0,2-1-1 16,1 1 0-16,-1-1 1 0,2 0-1 0,2 0 1 31,-4-2-1-31,-2 0 0 0,0 0 1 0,-1 0-1 16,-3 0-1-16,0-2-3 0,2-2-8 0,-4 0-24 16,3-1-49-16,-2-1-92 0,1-1-162 15,-3 2-282-15,-4 2-839 0</inkml:trace>
  <inkml:trace contextRef="#ctx0" brushRef="#br0" timeOffset="95745.93">19975 7427 382 0,'0'0'220'0,"0"0"0"0,0 0 26 0,0 0-10 15,0 0-11-15,0 0-23 0,0 0-19 0,0 0-28 16,0 0-24-16,0 0-23 0,0 0-18 0,0 0-14 15,0-7-9-15,0 7-9 0,0 0-10 0,0 1-14 16,0 0-12-16,0 1-12 0,0 1-8 16,0 2 1-16,-3 3 9 0,3 5 10 0,-1 4 9 0,0 4 1 15,-3 2-2-15,-2 1-4 0,4 1-5 0,-2 0-1 16,-1 0-4-16,1-2-3 0,-2 1-3 0,2-1-2 16,-2-2-2-16,4 2-1 0,-1-4 0 0,-1 0-2 15,2-2-1-15,1-2-1 0,-1 0 0 0,1-2 0 16,1-2 1-16,-3 0-1 0,3-1-1 15,-1 0 2-15,1-2-1 0,0-1 1 16,-1 0 0-16,0 1 0 0,-1-1 2 0,-1-2 2 16,-2 3 1-16,3-3 0 0,-4 1-1 0,4 0-2 0,-1-2-1 15,0 0-1-15,0-3 0 0,2 1 2 16,1-2 1-16,0 0-3 0,0 0 1 0,0 0-1 16,0 0 2-16,0 0-4 0,0 0 2 0,0 0-2 15,0 0 0-15,0 0 0 0,0 0-1 16,0 0 0-16,1 0 1 0,2 0 1 0,1 0 1 15,0 0 2-15,4-3 2 0,2 1-1 0,0-2 3 16,1 1 1-16,3-1-2 0,0 0 2 16,0 0-1-16,2 1-2 0,-1-2 1 0,3 1-1 15,-1 1-1-15,-2 0 1 0,3-1 1 0,-2 1-1 16,0 0-1-16,0 0-1 0,-2 1 0 0,-1 0 0 16,0 2 1-16,-2 0-1 0,-1 0-1 0,-2 0-1 15,-1 0 0-15,0 0-1 0,-4 0 0 0,3 0 1 16,-3 0-2-16,1 0 0 0,-1 0-1 0,0 0 2 15,-2 2-2-15,-1-2 2 0,1 0-2 0,1 0-2 16,0 0-1-16,-2 0-10 0,1-2-14 0,1 1-31 16,0-4-40-16,3-1-66 0,-1-4-102 0,4-3-161 15,-4 2-185-15,1 5-801 0</inkml:trace>
  <inkml:trace contextRef="#ctx0" brushRef="#br0" timeOffset="96744.42">20017 7439 1019 0,'0'0'291'0,"0"0"-61"0,0 0-38 0,0 0-49 15,0 0-56-15,0 0-31 0,0 0-12 16,0 0-7-16,0 0-8 0,0 0-7 0,0 0 5 16,0 0 14-16,0 0 15 0,0 0 10 0,-6 90 3 15,5-60-5-15,0 6-6 0,-2 0-3 0,-2 2-9 16,1 0-3-16,-3-2-7 0,2 0-7 0,-2-4-3 16,-2 0-4-16,-1 0-3 0,0-3 1 0,0 2 0 15,-1-3-4-15,2-2-4 0,0-3-5 16,3-2-4-16,-1-1 1 0,0-3 1 0,4-1 0 0,-2-1 0 0,1-2-2 15,0-1-3-15,-1-2 0 0,4 0-1 0,0-3-4 16,0-3-6-16,1 0-11 0,0-3-20 0,0-1-32 16,0 0-34-16,2-6-47 0,5-5-77 15,2-6-115-15,-3 3-171 0,1 3-824 0</inkml:trace>
  <inkml:trace contextRef="#ctx0" brushRef="#br0" timeOffset="97260.61">20008 7440 1221 0,'0'0'238'15,"0"0"-37"-15,0 0-30 0,0 0-38 0,0 0-43 16,0 0-37-16,0 0-9 0,0 0 3 0,0 0 4 16,0 0 1-16,0 0-3 0,0 0-2 15,0 0-1-15,0 0-1 0,81-38-3 0,-63 35-4 16,-2 0-4-16,2 2-4 0,1 1-2 0,-3 0-4 15,1 0 0-15,1 5-3 0,-4 1-4 16,0 2-3-16,-1 2-4 0,-3-1-2 0,-2 5 1 16,-3 2 2-16,3 4 0 0,-6 1 4 0,-2 4 1 15,0 0-1-15,0 3 0 0,-5 0-2 0,-6 1-2 16,-1 1-1-16,-3 0-4 0,-3-1 0 16,0-1-1-16,-3-3 0 0,-1-2-3 0,-1 1 0 15,0-1-1-15,-1 0-1 0,2-4 1 0,0-1 0 0,1-3-1 16,3 1-2-16,4-6 1 0,1 2 0 15,2-4 0-15,5-1 0 0,0-3-1 0,5-1-3 16,1-3 1-16,0 0 1 0,0 0 3 0,0 0 0 16,0 0 0-16,0 0 0 0,0 0 1 0,0 0 0 15,1 0 0-15,3 0 1 0,1 0 3 0,-2 0 0 16,5 3 4-16,2 0 3 0,0-1 5 0,1 1 3 0,3 0 3 16,0 0-1-16,-1 1 1 0,6-3-1 15,-2 2-4-15,0-1-1 0,1-1-4 0,1-1 1 16,2 0-2-16,-1 0 0 0,0 0-1 0,1 0-3 15,-2-1 0-15,0-1-3 0,-1-1-2 0,-5 2-1 16,-2 0 0-16,0-1-4 0,-3 1 2 0,-3 1-4 16,1-1-3-16,-4 1-10 0,3-1-23 0,-3-1-35 15,0-1-43-15,0 0-60 0,4-4-100 0,-3 2-179 16,2 1-995-16</inkml:trace>
  <inkml:trace contextRef="#ctx0" brushRef="#br0" timeOffset="97595.98">20648 7482 1535 0,'0'0'295'0,"0"0"-53"0,0 0-40 16,0 0-49-16,0 0-64 0,0 0-43 0,0 0-20 16,0 0-9-16,0 0 5 0,0 0 0 15,0 0 1-15,0 0-2 0,-130 82-5 0,115-64-4 16,-1-1-4-16,7-2-4 0,4-1-4 15,0 1 0-15,5-2 0 0,0 0 0 0,7 0 1 16,3 0 1-16,3-4 4 0,4 1 1 0,3-2 1 16,2-1 1-16,0-1-4 0,1-2 4 0,1 1-1 15,-1 0 1-15,-2-1 2 0,0 1 14 0,-1 1 5 16,-2 0 4-16,-2 1 0 0,-1-1-9 0,-4 1-3 16,-4-1 0-16,-3 1 2 0,-4 1 5 15,0-1 5-15,0 2 2 0,-6 2-3 0,-8 2-4 16,-1 2-5-16,-7 2-6 0,-3 1-2 0,-2-1-6 15,2 0-5-15,-3-1 0 0,7-4-4 0,1-1-5 16,7-6-5-16,3-1-16 0,2-4-31 0,5 0-50 16,3-2-91-16,0-8-119 0,3 2-211 0,1-1-969 0</inkml:trace>
  <inkml:trace contextRef="#ctx0" brushRef="#br0" timeOffset="97777.22">20935 7499 1238 0,'0'0'333'0,"0"0"-50"0,0 0-41 0,0 0-43 15,0 0-69-15,0 0-38 0,0 0-16 0,0 0-8 16,0 0-9-16,0 0-11 0,0 0-13 0,0 0-8 16,0 0-6-16,128-57-5 0,-107 51 0 15,1 1 2-15,3-2-3 0,1-2-2 0,-2 2-6 16,-3 0-4-16,-4 1-2 0,-4 1-6 0,-5 1-12 0,-2 3-31 16,-4-3-62-16,-1 3-107 0,-1 0-192 0,0 0-233 15,0 1-781-15</inkml:trace>
  <inkml:trace contextRef="#ctx0" brushRef="#br0" timeOffset="97996.45">21025 7464 888 0,'0'0'354'0,"0"0"-54"0,0 0-36 32,0 0-18-32,0 0-54 0,0 0-38 0,0 0-18 15,-56 142-14-15,49-110-16 0,0 4-18 0,0 2-22 16,1 0-17-16,-1 0-10 0,4-1-11 0,-3 1-4 0,2-2-8 0,-1 0-3 0,2-2-3 15,1-2-5-15,0-2 1 0,0-3-2 0,1-2 0 16,1-1-2-16,0-4-1 0,0 0-6 0,0-3-2 16,1-3-15-16,4-2-28 0,-1-2-55 31,4-4-87-31,-1-3-132 0,-2-3-247 0,0 0-898 0</inkml:trace>
  <inkml:trace contextRef="#ctx0" brushRef="#br0" timeOffset="98138.88">20937 7895 2230 0,'0'0'65'16,"0"0"15"-16,0 0 27 0,0 0 14 0,0 0-20 15,0 0-35-15,138-78-19 0,-116 68-8 0,1 4-10 16,-2-2-12-16,-4 3-10 0,2 0-13 0,-5 2-22 16,0-2-38-16,-4 1-53 0,0-3-159 0,-3 1-294 15,-2 1-887-15</inkml:trace>
  <inkml:trace contextRef="#ctx0" brushRef="#br0" timeOffset="98728.4">21581 7386 1570 0,'0'0'314'16,"0"0"-65"-16,0 0-68 0,0 0-34 0,0 0-48 15,0 0-44-15,0 0-25 0,0 0-6 0,0 0 2 16,0 0 5-16,0 0 5 0,0 0-1 0,0 0-10 15,0 0-6-15,41 62-9 0,-34-48-3 0,2-1-4 16,-1-2-5-16,0 0-10 0,2-1-21 0,0-2-48 16,0-2-80-16,3-3-116 0,-3 0-203 15,-1-2-946-15</inkml:trace>
  <inkml:trace contextRef="#ctx0" brushRef="#br0" timeOffset="99027.33">22030 7345 1617 0,'0'0'254'16,"0"0"-104"-16,0 0-40 0,0 0-2 0,0 0-19 16,0 0-15-16,0 0-11 0,0 0-15 0,0 0-14 15,0 0-15-15,0 0-10 0,-145 120-6 0,112-101 0 0,0-2-2 16,1-2-1-16,1-1 1 0,1-3 3 0,3-2-3 16,4-3 2-16,3 0-1 0,6-1 1 15,0-2 0-15,4 1-3 0,3-1 2 0,1-1-3 16,3 1 0-16,-1-2-1 0,4-1-4 0,0 0-6 15,3 0 2-15,3 0 5 0,2 0 6 0,5-1 12 16,7-4 9-16,4-1 10 0,3-1 9 0,4 0 5 16,3 0 2-16,0-2-4 0,2 3-8 0,-3-1-8 0,-1 1-5 15,-3 1-6-15,-4 2-4 0,-5 0-6 16,-9 2-6 0,-4 0-3-16,-3 0-4 0,-2 1-7 15,-2 0-18-15,0-1-33 0,0 0-74 0,-4-2-129 16,1 2-241-16,0-1-954 0</inkml:trace>
  <inkml:trace contextRef="#ctx0" brushRef="#br0" timeOffset="99217.66">21830 7301 1655 0,'0'0'171'0,"0"0"-38"0,0 0-17 16,0 0 1-16,0 0-6 0,0 0-3 0,0 0-3 0,0 0-8 15,1 138-18-15,3-105-15 0,-1 1-13 0,-1-2-16 16,-1-1-7-16,-1-1-9 0,0-1-6 0,0-3-4 0,-1-2-4 15,-1-3-5 1,-1-1 0-16,-1-4-8 0,0-1-13 0,1-2-26 16,-2-2-47-16,4-4-74 0,0-2-124 0,1-2-184 15,0-2-158-15,0-1-542 0</inkml:trace>
  <inkml:trace contextRef="#ctx0" brushRef="#br0" timeOffset="99358.61">21836 7614 1051 0,'0'0'354'0,"0"0"-66"16,0 0-50-16,0 0-79 0,0 0-80 0,0 0-41 15,0 0-8-15,0 0-4 0,-118 39-8 0,90-20-9 16,2 1-7-16,0-1-5 0,5-2-11 16,2-5-20-16,6-1-45 0,8-4-88 0,0-2-137 15,5-2-124-15,0-2-405 0,0-1 403 0</inkml:trace>
  <inkml:trace contextRef="#ctx0" brushRef="#br0" timeOffset="99500.49">21788 7724 708 0,'0'0'325'0,"0"0"-18"16,0 0-38-16,0 0-39 0,0 0-48 15,0 0-34-15,128-3-27 0,-107 2-24 0,1 0-21 16,-1-1-19-16,-2 0-14 0,-1 1-5 0,-1 0 3 16,0 1-5-16,-2-1-7 0,-1 1-14 15,-5 0-25-15,-2 0-25 0,-4 0-38 0,-3 0-64 16,0 0-108-16,-4 0-184 0,-2 0-141 0,1 0-653 16</inkml:trace>
  <inkml:trace contextRef="#ctx0" brushRef="#br0" timeOffset="99683.2">21867 7769 640 0,'0'0'289'0,"0"0"-32"16,0 0-20-16,0 0-27 0,0 0-37 0,0 0-34 16,0 0-18-16,-91 127-10 0,86-108-7 15,2 1-11-15,3-1-7 0,0 1-12 0,0-5-13 16,7 0-9-16,1-1-11 0,1-1-6 0,3-2-6 0,1 0-4 16,0-2-6-16,2 0-3 0,1-3-3 0,-1 2-6 15,1-3-2-15,-2 1-5 0,-1-2-6 0,-2-1-13 31,-1 0-35-31,-2-3-59 0,-3 0-82 0,1 0-135 0,-3 0-222 0,1-3-844 0</inkml:trace>
  <inkml:trace contextRef="#ctx0" brushRef="#br0" timeOffset="99873.89">21974 7869 1757 0,'0'0'235'0,"0"0"-68"31,0 0-26-31,0 0-45 0,0 0-24 0,0 0 0 16,0 0 12-16,0 0 0 0,0 0-19 15,-45 120-13-15,35-94-14 0,-2-1-14 0,0-1-6 16,-3-2-10-16,1-1-9 0,-1-2-9 0,-1-2-18 16,0-2-27-16,-2-2-38 0,0-3-45 0,1-3-54 15,-2-3-41-15,2-3-55 0,0-1-53 0,1-1-8 16,3-8 10-16,3 4 49 0,4-1-266 0</inkml:trace>
  <inkml:trace contextRef="#ctx0" brushRef="#br0" timeOffset="99952.09">21644 8070 0 0,'0'0'525'0,"0"0"-158"16,0 0-60-16,0 0-49 0,0 0-43 0,0 0-48 15,0 0-44-15,0 0-32 0,0 0-30 0,0 0-27 16,0 0-18-16,0 0-23 0,113-123-40 16,-96 112-99-16,-3 3-242 0,-5 2-938 0</inkml:trace>
  <inkml:trace contextRef="#ctx0" brushRef="#br0" timeOffset="100390.48">22186 7543 1408 0,'0'0'406'0,"0"0"-135"0,0 0-62 15,0 0-51-15,0 0-72 0,0 0-47 0,0 0-15 16,0 0 1-16,0 0 2 0,0 0-1 0,0 0-4 16,0 0-6-16,0 0-5 0,0 0-4 0,-70 106-4 15,70-97-1-15,0-2-2 0,2-2-1 0,5 0 1 16,3-3 2-16,1-1 3 0,5-1 3 16,-2 0 1-16,4-1 1 0,1-1 0 0,2 1 0 15,0 1 1-15,-1 1 3 0,0 5 8 0,-2 3 8 16,-3 3 2-16,0 3 1 0,-7 1-3 0,-3 4 1 15,-5 4 2 1,0 2 2-16,-10 2-1 0,-6 2-9 0,-1 1-8 16,-6-3-7-16,0 1-1 0,-4-1-5 0,-1-3 1 15,2-3-3-15,0-4-3 0,1-4 3 16,4-3-2-16,2-4-1 0,2-2-3 0,3-4 3 16,0-1-3-16,4-1-5 0,2-4-10 0,1-4-9 15,3-3-9-15,3-2-9 0,1-4-4 0,0 0 3 16,4-2 6-16,6 2 14 0,-3 2 11 0,1 2 12 15,-1 4 4-15,1 3 4 0,-1 3 3 0,-2 2 0 16,3 2 4-16,-2 0 5 0,3 3 8 16,-2 4 6-16,3 3 6 0,4 0 1 0,-1 4-1 15,4 1-3-15,-1 2-7 0,4 1-7 0,1-3-7 16,-2 2-7-16,3-4-2 0,2 0-1 0,-2-3-5 16,2-1-9-16,-2-2-21 0,-1 0-44 15,-2-3-64-15,0-2-137 0,-7-1-276 0,-4 1-958 0</inkml:trace>
  <inkml:trace contextRef="#ctx0" brushRef="#br0" timeOffset="100570.32">22412 7789 1914 0,'0'0'70'0,"0"0"-1"16,0 0 14-16,0 0 8 0,0 0-13 0,0 0-9 15,0 0 4-15,0 0-5 0,0 0-11 0,121-59-16 16,-101 54-14-16,0 2-12 0,-1-1-11 15,-4 0-12-15,0-1-18 0,-4 2-33 0,-1 0-75 16,-2-2-136-16,-4 3-197 0,0-1-930 0</inkml:trace>
  <inkml:trace contextRef="#ctx0" brushRef="#br0" timeOffset="100862.02">22633 7511 1113 0,'0'0'450'0,"0"0"-274"0,0 0-45 0,0 0 9 31,0 0 1-31,0 0 1 0,0 0-4 16,0 0-6-16,-24 119-13 0,18-81-16 0,2 2-24 16,-1 2-23-16,3-3-16 0,2-1-15 0,0-1-6 15,0-4-6-15,0-2-5 0,0-1-2 16,0-3-2-16,0-4-1 0,0-2 2 0,-4-1 0 16,-2-2 0-16,0-2-1 0,-2 0-2 0,-1-2 1 0,-3-2 0 15,1-3 0-15,-4-1-2 0,2-5-3 0,-3-2 0 16,2-1-2-16,1 0 2 0,0-6 2 0,6-1-2 15,0-1-2-15,5-2-4 0,2-1-2 16,0-1-2-16,6-4 2 0,3 1 1 0,6-3 1 16,-1 0 1-16,5-3-1 0,0 0-2 0,2 1-6 15,1-1-14-15,-2-1-22 0,-1 1-58 0,3 1-121 16,-10 4-245-16,-2 3-1012 0</inkml:trace>
  <inkml:trace contextRef="#ctx0" brushRef="#br0" timeOffset="101164.16">22802 7543 1686 0,'0'0'92'0,"0"0"25"0,0 0 28 0,0 0 16 15,0 0-30-15,0 0-32 0,0 0-12 16,119-80-3-16,-93 73-9 0,-1-1-11 0,-1 2-14 16,-1 4-11-16,-3 0-6 0,-3 2-9 0,-3 0-2 15,-3 1-5-15,-2 2-4 0,-4 2-2 0,-3 1-6 16,-2 0-1-16,0 5 0 0,-7 3-2 15,-8 2-2-15,-3 4 2 0,-6 1-5 0,-5 2-5 16,-3 2 0-16,-1-1-5 0,2-1 4 0,4-1 3 16,2-2 3-16,6 0-2 0,3-4 2 0,6-3-1 15,5-4-5-15,2-1 0 0,3-2-5 16,0-3-1-16,7-2 3 0,1-1 4 0,7 0 3 0,2-2 1 16,1-4 1-16,1 0-6 0,0-1-14 15,-4 2-31-15,-3-1-59 0,-5 2-84 0,-2 0-155 16,-2 2-251-16,-3-1-793 0</inkml:trace>
  <inkml:trace contextRef="#ctx0" brushRef="#br0" timeOffset="101366.63">22811 7562 1844 0,'0'0'86'0,"0"0"14"0,0 0 31 15,0 0 30-15,0 0-5 0,-35 142-35 0,25-101-20 16,1 2-15-16,-1 1-15 0,1 1-19 15,0-2-17-15,1 0-14 0,2-3-10 0,2-1-6 16,-1-6-6-16,4 0-7 0,1-6-17 0,0-3-27 16,0-2-34-16,0-3-46 0,5-5-72 0,-1-4-147 15,-2-4-207-15,1-3-847 0</inkml:trace>
  <inkml:trace contextRef="#ctx0" brushRef="#br0" timeOffset="101507.97">22760 8046 1571 0,'0'0'173'0,"0"0"-44"15,0 0 3-15,0 0-4 0,0 0-35 0,0 0-31 16,0 0-3-16,0 0-2 0,0 0-8 16,137-115-8-16,-115 102-13 0,2-1-9 0,-2 5-11 15,-3 0-8-15,-2 0-11 0,-4 2-13 0,-2 0-28 16,-5 0-56-16,-2 0-86 0,-4 0-110 0,0 1-186 16,0 4-836-16</inkml:trace>
  <inkml:trace contextRef="#ctx0" brushRef="#br0" timeOffset="101830.06">22995 7728 1423 0,'0'0'173'16,"0"0"-57"-16,0 0 21 0,0 0 32 0,0 0-2 15,0 0-28-15,0 0-20 0,-48 135-11 0,33-101-13 16,0 3-19-16,-1-1-14 0,1 0-20 0,2-4-15 16,2-4-10-16,5-1-10 0,2-3-6 0,3-3-3 15,1-5-3-15,0-1-3 0,1-5-4 0,3-3-7 16,1-3-7-16,2-2-10 0,2-2 2 15,2-6 8-15,5-3 9 0,-1-5 11 0,4-1 3 16,0-1 3-16,-4 0 4 0,-2 2 5 0,0 4 7 0,-4 0 5 31,-3 3 4-31,0 3-2 0,-1 2-3 0,-1 0-4 16,-3 2 0-16,1 0 0 0,0 4 8 0,-1 2 8 16,0 3 3-16,-1 5 7 0,0 1-7 0,-1 2-3 15,-4 1-5-15,-3 1-9 0,0-2-1 0,-2 1-6 16,-2-1-1-16,0-2-4 0,1-3-2 15,0-2-2-15,1-1-9 0,1-4-12 0,3-2-41 16,2-3-73-16,3 0-138 0,1-3-240 0,0 0-1014 0</inkml:trace>
  <inkml:trace contextRef="#ctx0" brushRef="#br0" timeOffset="102154.4">23293 7735 2266 0,'0'0'65'15,"0"0"13"-15,0 0 16 0,0 0 7 0,0 0-22 16,0 0-20-16,0 0-4 0,0 0-4 0,0 0-7 16,0 0-11-16,122-42-8 0,-109 42-7 0,-3 3-4 15,-3 4-3-15,-1 1-2 0,-4 2 0 0,-2 4 0 16,-1 2 0-16,-7 3-1 0,-5 1-5 0,-4 2-2 16,-3 1-1-16,-1 1-2 0,-2 0-1 15,3 0 0-15,0 0 0 0,3-2 0 0,2 0 1 31,1-1 2-31,3-2 1 0,3-1-1 0,4-3 3 16,0-1-2-16,4-4 0 0,0-2-1 0,4-2-2 16,0 1 0-16,3-3 3 0,3-1 0 15,1-2 1-15,0-1 2 0,7 0-1 0,-1-1 0 0,4-5 0 16,3-2-1-16,-2-2-2 0,3 0-9 0,-1-2-15 16,-2 0-37-16,-3-2-75 0,-3 0-116 15,-6 4-216-15,-4 3-1033 0</inkml:trace>
  <inkml:trace contextRef="#ctx0" brushRef="#br0" timeOffset="102539.39">23577 7553 2274 0,'0'0'42'0,"0"0"-4"0,0 0 14 16,0 0 7-16,0 0-3 0,0 0 0 0,0 0 1 15,0 0-3-15,0 0-6 0,0 0-11 0,121-32-9 0,-103 31-2 16,1 1-2-16,-4 0 0 0,1 0 0 15,-6 1-3-15,-3 2-4 0,-2-2-6 0,-2 3-1 0,-3-1-1 16,0 1-2-16,-8 5 1 0,-2 2-5 16,-3 2-12-16,-7 2-18 0,0 2-28 0,0-1-47 15,0-1-60-15,3 2-75 0,3-2-57 0,2-3-49 16,1 0-47-16,3-2 7 0,1-1 66 0,3-1 95 16,-3-1 122-16,5-1 95 0,0-2 71 15,0 0 105-15,0-1 99 0,0 1 64 0,0-1 14 16,2 2-46-16,0 0-61 0,0 2-37 0,0 0-38 15,0 3-32-15,-1 2-21 0,1 2-20 0,-3 4-12 16,1 1-13-16,-2 3-11 0,0 1-13 0,-3 1-14 16,0 0-11-16,3 0-7 0,-4-1-6 0,3 0-2 15,-1-5-4-15,0 0-1 0,2-6-7 16,-1 0-18-16,1-2-23 0,3-3-25 0,-1-1-20 16,2-2-19-16,0-2-37 0,0-2-52 15,2 0-93-15,4 0-121 0,-1-2-65 0,0-1-640 0</inkml:trace>
  <inkml:trace contextRef="#ctx0" brushRef="#br0" timeOffset="102764.87">23605 7907 920 0,'0'0'315'0,"0"0"-79"16,0 0-40-16,0 0-50 0,0 0-33 0,0 0-18 15,0 0-8-15,0 0-2 0,0 0-6 16,0 0-7-16,0 0-7 0,124-117-3 0,-113 111-1 16,0 1 3-16,0 0 0 0,-2 1-5 0,1 0-6 15,-1 1-7-15,-2 0-6 0,-1 1-3 16,1 1-5-16,-2 1-5 0,1 0-2 0,-4 0-4 15,2 2-1 1,-1 3 1-16,-1 1-4 0,-1 3-3 0,2 0 0 16,-2 2-3-16,-1 3 0 0,0 0-6 15,0-1-1-15,0 3-4 0,0-1 0 0,-3-1-4 0,0-2-5 16,-2 0-9-16,1 0-22 0,-3-1-42 0,2-1-73 16,-2-3-118-16,5-3-202 0,0 0-969 0</inkml:trace>
  <inkml:trace contextRef="#ctx0" brushRef="#br0" timeOffset="102953.92">23760 7829 1232 0,'0'0'490'0,"0"0"-371"0,0 0 8 0,0 0 11 16,0 0-6-16,0 0-8 0,0 0-10 16,0 0 3-16,0 0-9 0,0 0-19 0,0 0-18 15,0 0-14-15,-51 129-11 0,35-101-11 0,1-2-6 16,-4 2-9-16,1-2-6 0,1 0-4 15,2-1-7-15,0-2-4 0,4-2-4 0,2-1-8 16,2-5-22-16,3-1-36 0,1-2-56 0,2-3-89 16,1-4-150-16,0 1-233 0,0-6-842 0</inkml:trace>
  <inkml:trace contextRef="#ctx0" brushRef="#br0" timeOffset="103210.21">23675 8089 1631 0,'0'0'163'0,"0"0"-55"0,0 0 9 0,0 0 19 16,0 0-4-16,0 0-26 0,0 0-9 16,0 0-6-16,0 0-11 0,0 0-12 0,0 0-20 15,0 0-10-15,0 0-9 0,0 0-2 0,96 49-2 16,-86-41-3-16,1 0 2 0,-2 1-3 16,0-1 1-16,1 0 1 0,0-1-1 0,-2 2 0 15,1-2-2-15,2 0-3 0,1 0-3 0,-1-1-3 0,-3-1-6 0,1 0 0 16,0-1-2-16,-2 2-2 0,1-5 0 15,-2 2-4-15,-1-2-7 0,-3 0-13 0,1-1-29 16,-2 0-45-16,-1 0-70 0,0 0-145 0,0 0-342 16,-1 0-841-16</inkml:trace>
  <inkml:trace contextRef="#ctx0" brushRef="#br0" timeOffset="104853.65">20080 11933 702 0,'0'0'825'0,"0"0"-642"0,0 0 6 16,0 0 11-16,0 0-29 0,0 0-43 15,0 0-20-15,0 0-10 0,0 0-18 0,0 0-27 16,0 0-17-16,0 0-7 0,12-33-3 0,-12 26 1 16,-3 0-2-16,-4-1-3 0,-2 1-6 0,-2 1-5 15,-2 0-5-15,-5 4-4 0,-2 0-2 16,-1 2-4-16,-5 0 2 0,-2 7 1 0,-2 4-1 15,-1 2 2-15,3 1 1 0,-1 3-1 0,4 3 3 16,-1 0-2-16,5 2 1 0,2-2 2 0,4 2 1 16,4-1-1-16,4 1 3 0,0 1 1 15,5 0 1-15,2-1 3 0,0 1 2 0,0-1-1 16,8-3 2-16,-2-1-2 0,4 0 1 0,2-4-1 16,2 1 3-16,-1-3-1 0,5-1 1 0,0-1 2 15,-3-1 2-15,5-1-1 0,-1-2-1 16,2 0-4-16,0-1-1 0,-1-1-5 0,0-3-3 15,-1 2-1-15,-4-1-4 0,-3-1-4 0,-1 0-7 16,-3 0-13-16,-3-1-30 0,1 0-41 0,-1 0-68 16,3-3-118-16,-2 0-218 0,-2 0-998 0</inkml:trace>
  <inkml:trace contextRef="#ctx0" brushRef="#br0" timeOffset="105201.67">20147 12059 1216 0,'0'0'266'0,"0"0"-43"0,0 0-24 16,0 0-52-16,0 0-93 0,0 0-37 0,0 0 12 16,0 0 16-16,0 0 19 0,0 0 16 0,0 0 2 15,0 0 1-15,0 0-4 0,46 134-9 0,-40-106-8 32,-1 0-1-32,4 0 1 0,2-2-7 0,0 0-4 0,7-4-18 0,-2-2-13 0,0-2-4 15,2-2-2-15,0-4-2 0,-4 0 0 16,3-4 0-16,-4-1 2 0,-1-4 5 0,2-3 2 15,-2 0 6-15,0-4-1 0,-1-7 1 0,6-4-4 0,-3-4-7 16,5-6-4-16,-1-1-4 0,-4-4 0 16,4-1-4-16,-5-2 2 0,0-2 1 0,0 0-1 15,-3-2-1-15,0 1-4 0,-4 3 3 0,2 3-1 32,-1 3 3-32,-4 5 0 0,2 3-1 0,-2 4 2 15,-3 1 0-15,1 1-2 0,-1 4-2 16,0 0-1-16,0 2 0 0,0 1-4 0,0 3 2 15,0-1-2-15,0 2-2 0,0 1-5 0,0-1-7 16,0 2-15-16,0 0-27 0,0-1-40 0,0 1-59 16,0 0-86-16,1 0-175 0,0 0-485 0,2 0-500 0</inkml:trace>
  <inkml:trace contextRef="#ctx0" brushRef="#br0" timeOffset="105807.69">20864 11780 1778 0,'0'0'137'0,"0"0"-17"0,0 0-18 15,0 0-12-15,0 0-32 0,0 0-13 0,0 0 16 16,0 0 15-16,0 0-2 0,0 0-9 16,0 0-17-16,0 0-18 0,0 0-10 0,0 0-10 15,97 92-5-15,-86-85-9 0,-2 0-6 0,1 0-13 16,-3-3-29-16,1-1-63 0,2 0-144 0,-4-2-251 15,-2-1-916-15</inkml:trace>
  <inkml:trace contextRef="#ctx0" brushRef="#br0" timeOffset="106141">21238 11742 1414 0,'0'0'172'0,"0"0"-12"0,0 0 19 16,0 0 6-16,0 0-52 0,0 0-33 0,0 0-9 15,0 0-15-15,0 0-16 0,0 0-24 0,0 0-16 32,-121 116-12-32,94-99-4 0,0-1-3 15,-1-1-2-15,-1-2 0 0,4-2 0 0,0-2 0 16,2-2 0-16,1-2 2 0,1-1 0 0,4-1 2 0,3-2 1 16,4-1 1-16,2 0 3 0,3 0 8 0,3 0 6 15,1 0-2-15,1 0-3 0,0 0-4 0,3-1-6 16,3-2 7-16,4-2 11 0,5-1 6 0,2-1 5 15,7-1-1-15,1 0-5 0,3-1-4 0,-1 1-4 16,2 0-1-16,1 0-5 0,-2 0-1 16,1 1-6-16,-2 0-5 0,-2 0-2 0,-4 1-2 15,-6 2-2-15,-1 1-1 0,-8 1-7 16,-1 1-5-16,-3-1-15 0,-2 1-43 0,0-3-92 16,-1 0-144-16,-1 0-288 0,-1 2-879 0</inkml:trace>
  <inkml:trace contextRef="#ctx0" brushRef="#br0" timeOffset="106341.35">21087 11622 1240 0,'0'0'211'15,"0"0"-18"-15,0 0-16 0,0 0-15 16,0 0-42-16,0 0-23 0,0 0 7 0,0 0 9 16,-40 131-11-16,38-94-19 0,1 2-14 0,0 0-16 15,1 2-11-15,-1-2-10 0,1-1-16 0,-1-2-6 16,-1-1-7-16,0-3-1 0,1-2-3 0,1-3-3 0,0-3-6 15,0-5-8-15,0-4-14 0,0-2-25 0,0-2-49 16,0-4-68-16,5-4-126 0,-2-3-129 16,0 0-158-1,0 0-524-15</inkml:trace>
  <inkml:trace contextRef="#ctx0" brushRef="#br0" timeOffset="106451.9">21090 11986 641 0,'0'0'242'0,"0"0"-47"0,0 0-28 15,0 0-18-15,0 0-51 0,0 0-36 0,0 0-24 16,0 0-19-16,-119 54-15 0,100-40-20 0,1-1-27 16,-1 2-63-16,8-7-174 0,2-1-890 0</inkml:trace>
  <inkml:trace contextRef="#ctx0" brushRef="#br0" timeOffset="106636.96">21107 12026 903 0,'0'0'283'0,"0"0"-135"0,0 0 51 0,0 0 36 16,0 0-36-16,0 0-57 0,0 0-31 0,0 0-22 16,0 0-16-16,0 0-27 0,0 0-16 15,0 0-15-15,128 29-10 0,-120-28-7 0,-1 2-11 16,0-2-19 0,-4 0-35-16,0 0-71 0,-3 1-144 0,0-1-213 0,0-1-857 15</inkml:trace>
  <inkml:trace contextRef="#ctx0" brushRef="#br0" timeOffset="106858.19">21013 12201 1031 0,'0'0'204'0,"0"0"-22"16,0 0 7-16,0 0-8 0,0 0-58 0,-66 124-32 16,63-105-6-16,3-1-1 0,0 0-4 0,3-1-4 15,6-3-3-15,0-1-3 0,2-1-7 0,5-1-1 16,-2 1-3-16,3-2-3 0,-3-1-1 15,6-1-9-15,-1-1-10 0,2 0-4 0,0 0-8 16,2-2-6-16,0 2-6 0,-2-1-8 0,0-2 0 16,-3 0-7-16,-3 0-6 0,-4-1-10 0,-1-2-20 0,-2 1-47 15,-4-2-83 1,-2 0-133-16,0 0-213 0,-2 0-929 0</inkml:trace>
  <inkml:trace contextRef="#ctx0" brushRef="#br0" timeOffset="107030.61">21215 12266 1601 0,'0'0'199'0,"0"0"-10"0,0 0 10 15,0 0-10-15,0 0-58 0,0 0-36 0,0 0-15 16,-73 123-16-16,58-100-19 0,2 1-17 0,-4-1-13 16,6-4-12-16,-1-1-12 0,2-3-19 15,3-3-36-15,0-2-88 0,1-3-180 0,3-3-274 16,-1-2-845-16</inkml:trace>
  <inkml:trace contextRef="#ctx0" brushRef="#br0" timeOffset="107191.55">20900 12297 1562 0,'0'0'209'0,"0"0"-14"16,0 0-18-16,0 0-35 0,0 0-78 0,0 0-31 15,0 0 9-15,0 0 8 0,0 0 0 0,0 0-12 16,0 0-14-16,0 0-13 0,139-46-11 15,-109 36-13-15,-2 1-30 0,3-4-51 0,-3 3-121 16,-7 2-200-16,-9 1-987 0</inkml:trace>
  <inkml:trace contextRef="#ctx0" brushRef="#br0" timeOffset="107496.1">21410 11896 1038 0,'0'0'280'16,"0"0"-84"-16,0 0-32 0,0 0-20 0,0 0-42 15,0 0-25-15,0 0-4 0,0 0-1 0,0 0-10 16,0 0-17-16,-112 119-17 0,102-104-13 0,5-2-11 16,2-3-10-16,3-3-8 0,3-2 2 0,4-1 3 15,4-2 9-15,4-2 7 0,0 0 3 16,1-1 1-16,1-3-2 0,0 2-1 0,1 0-3 0,-2 0 3 31,0 2 2-31,-2 0 6 0,0 0 6 0,-4 2 7 16,0 3 11-16,-5 2 10 0,2 2 9 0,-3 2 8 15,-3 5 4-15,-1 1-2 0,0 2-8 0,-4 1-7 16,-4 1-10-16,-5 1-8 0,-2 1-7 16,-2 1-7-16,-3 0-5 0,-2 0-7 0,-1 0-3 0,0-2-7 15,5-5-8-15,1 1-14 0,2-5-24 16,3-2-55-16,3-6-94 0,3-3-149 0,2-2-278 16,3 0-832-16</inkml:trace>
  <inkml:trace contextRef="#ctx0" brushRef="#br0" timeOffset="107668.46">21293 12230 979 0,'0'0'460'0,"0"0"-176"0,0 0-69 16,0 0-50-16,0 0-72 0,0 0-24 15,0 0 14-15,0 0 12 0,0 0-4 0,0 0-14 16,0 0-16-16,0 0-15 0,0 0-11 0,0 0-8 16,125 82-3-16,-103-71-6 0,1-1 0 0,4 0-5 15,-3-1-6-15,-1 0-7 0,-2-3-7 16,-2 2-9-16,-1-3-23 0,-2-1-41 0,-3-2-76 15,2-2-147-15,-3 0-250 0,-7 0-881 0</inkml:trace>
  <inkml:trace contextRef="#ctx0" brushRef="#br0" timeOffset="107895.75">21706 12009 1312 0,'0'0'237'0,"0"0"-12"0,0 0-13 0,0 0-47 15,0 0-68-15,0 0-25 0,0 0-1 0,0 0-4 16,0 0-13-16,0 0-14 0,0 0-13 0,0 0-7 16,0 0-3-16,124-50-4 0,-110 47-4 15,3 1-2 1,-5-2-4-16,3 2-5 0,-2-2-4 0,-1 2-13 16,-2-1-20-16,1 0-39 0,-1 0-64 0,-2-2-132 0,-3 3-224 0,-2-1-883 15</inkml:trace>
  <inkml:trace contextRef="#ctx0" brushRef="#br0" timeOffset="108238.23">21869 11828 1161 0,'0'0'186'16,"0"0"-13"-16,0 0 26 0,0 0 14 0,0 0-43 15,0 0-27-15,0 0-8 0,-16 121-15 0,14-90-12 16,2 3-14-16,-2 3-15 0,2 0-12 15,0 0-10-15,0-1-15 16,3-6-13-16,3 1-6 0,-1-6-7 0,1-1-5 16,-2-3-2-16,1-2-3 0,-3-2-2 0,-2-1 0 15,0-3 1-15,0-3 0 0,-4 1-1 16,-3-4 0-16,1-1-1 0,-2-3-1 0,-1-1 0 16,0-2 0-16,0 0-3 0,0-6 0 0,-2-1-1 15,3-1-1-15,0-3-1 0,2 0-1 0,-1-1 3 0,2 0-1 16,1-1 0-16,2 0 1 0,2 0 0 0,0-1-1 15,0-1-2-15,5 0 1 0,1-1 0 0,1 1-2 16,-1-3 0-16,3 3 0 0,0-2-2 16,2-1-3-16,0 1-10 0,-1 1-21 0,0-2-43 15,-1 1-86-15,-1 0-144 0,-1 3-264 0,-3 6-886 0</inkml:trace>
  <inkml:trace contextRef="#ctx0" brushRef="#br0" timeOffset="108551.28">22064 11722 912 0,'0'0'302'0,"0"0"-68"0,0 0-28 0,0 0-21 15,0 0-47-15,0 0-38 0,0 0-16 16,0 0-1-16,0 0-1 0,0 0-12 0,132-47-8 16,-117 47-10-16,0 1-8 0,-4 2-5 0,0 1-8 15,-2 2-8-15,-4-1-4 0,-2 2-4 16,-3 2-1-16,0 1-1 0,-4 2-1 0,-6 3-8 15,-5 2-6-15,-3 1-9 0,-2-2-6 0,-1 1-4 16,4 0 1-16,-1-3 2 0,5 0 4 0,0-2 5 16,4-2 3-16,2-3 3 0,2-2 2 0,-1-1 1 15,3-2 1-15,2-1 0 0,1-1 0 0,0 0-3 16,0 0 0-16,5 0 1 0,4-3 0 16,1-1 4-16,2-1-3 0,2-1 0 0,1 1-5 15,1-2-3-15,-5 1-14 0,2 1-34 0,-6 0-72 16,-1 1-136-16,-3 0-203 0,-2 3-930 0</inkml:trace>
  <inkml:trace contextRef="#ctx0" brushRef="#br0" timeOffset="108741.63">22074 11814 1394 0,'0'0'232'0,"0"0"-7"0,0 0 18 16,0 0-18-16,0 0-68 0,-28 150-40 15,26-111-20-15,-1 2-19 0,0 3-21 0,0 0-23 16,2-1-19-16,1-3-8 0,0-4-11 0,1-1-11 0,2-3-18 16,-1-2-25-16,0-3-45 0,0-4-60 15,-2-5-87-15,0-2-117 0,0-8-152 0,0-2-825 0</inkml:trace>
  <inkml:trace contextRef="#ctx0" brushRef="#br0" timeOffset="108889.72">22061 12257 1191 0,'0'0'405'16,"0"0"-189"-16,0 0-27 0,0 0-35 0,0 0-56 16,0 0-41-16,0 0-10 0,0 0 2 0,0 0-4 15,0 0-12-15,0 0-11 0,120-113-9 16,-101 102-5-16,-2 1-5 0,0 1-2 0,-2-1-6 16,-1 2-9-16,-4 1-18 0,0 0-34 0,-5 2-71 15,-1-2-163-15,-2 2-343 0,-2 2-691 0</inkml:trace>
  <inkml:trace contextRef="#ctx0" brushRef="#br0" timeOffset="109244.09">22214 11964 911 0,'0'0'526'0,"0"0"-345"0,0 0 31 16,0 0 20-16,0 0-33 0,-43 118-49 0,32-84-31 15,-2 3-20-15,3-3-23 0,0 1-21 0,1-2-20 16,1-2-14-16,3-2-7 0,1-3-6 0,2-2-5 15,0-3 0-15,2-3-3 0,0-5 0 0,0-1-4 16,3-4-1-16,-1-4-4 0,1-1-7 16,-1-3-4-16,3 0-7 0,1-1-3 0,1-9 2 15,3-2-4-15,1-3 4 0,4-4 5 0,-1-2 9 16,1 2 7-16,-2 1 7 0,1 1 4 0,-4 5 5 16,-1 1 10-16,-3 2 4 0,1 4 1 15,-2 1-4-15,0 3-3 0,0 1-1 0,-1 1 6 16,2 7 11-16,0 3 9 0,1 1 5 0,-4 4-1 15,4 3-9-15,-5 1-7 0,0-1-9 0,-2 2-4 16,0-2-4-16,-3 2 0 0,-3-3-4 16,-3-1-2-16,-3 0-1 0,0-2-8 0,1-3-2 15,-1-2-12-15,2-4-20 0,1-3-47 0,0-3-128 0,5 0-290 0,2 0-1039 0</inkml:trace>
  <inkml:trace contextRef="#ctx0" brushRef="#br0" timeOffset="109675.1">22486 11975 835 0,'0'0'190'0,"0"0"-40"15,0 0-1-15,0 0 23 0,0 0-13 0,0 0-26 16,0 0-14-16,0 0-5 0,0 0-9 0,0 0-17 16,126-36-15-16,-109 36-9 0,-3 0-8 15,-2 4-8-15,-3 3-4 0,-1 1-5 0,-6 3 1 16,-2 3 4-16,-1 5-2 0,-9 1-5 0,-4 4-13 15,-3 1-9-15,-2 0-8 0,3 0-4 16,1-3-2-16,4 0-1 0,2-3 0 0,0-4 0 16,7 0 1-16,-2-2 0 0,3-3-1 0,1-1 1 15,0-2 1-15,0-1-1 0,0-3 1 16,3 0 1-16,4-1 3 0,-1 0 5 0,3-2 4 0,1 0 2 16,3-2-1-16,5-3-5 0,0-2-4 15,3-2-5-15,1-1-4 0,1-2-7 0,2-1-17 16,-1-1-42-16,-4 0-96 0,-3 2-207 0,-7 5-1001 15</inkml:trace>
  <inkml:trace contextRef="#ctx0" brushRef="#br0" timeOffset="109925">22891 11732 1484 0,'0'0'214'0,"0"0"0"0,0 0-16 16,0 0-35-16,0 0-84 15,0 0-40-15,0 0-2 0,0 0 2 0,0 0-2 16,0 0-10-16,0 0-7 0,0 0-4 0,132-48-2 16,-116 48 2-16,-3 0 2 0,-1 0-1 15,-5 5 4-15,2 0 3 0,-5 2 2 0,-3 2 4 16,-1 2 1-16,0 1-3 0,-5 2-6 0,-4 4-7 0,-2-1-7 16,0 0-7-16,-4 1-14 0,0 0-16 0,1-4-30 15,2 2-49-15,-2-3-64 0,4-2-87 0,1-2-109 16,-1 0-115-16,5-2-44 0,0-5-293 0</inkml:trace>
  <inkml:trace contextRef="#ctx0" brushRef="#br0" timeOffset="110068.46">22896 11926 615 0,'0'0'274'0,"0"0"2"0,0 0-37 15,0 0-33-15,0 0-31 0,0 0-11 0,0 0-12 16,0 0-21-16,0 0-23 0,0 0-16 0,0 0-11 16,0 0-8-16,0 0-14 0,-22 131-14 0,22-113-11 15,-1 0-17-15,0-2-10 0,0-1-6 0,-1-2-6 16,1 0-9-16,0-2-19 0,1-5-35 15,0 0-74-15,0-2-154 0,0-3-208 0,0-1-913 0</inkml:trace>
  <inkml:trace contextRef="#ctx0" brushRef="#br0" timeOffset="110307.13">22914 11983 745 0,'0'0'272'0,"0"0"-16"0,0 0 14 15,0 0-22-15,0 0-66 0,0 0-47 0,0 0-24 16,0 0-16-16,0 0-21 0,0 0-18 0,0 0-18 15,0 0-6-15,124-96-8 0,-111 91-2 16,1 2 0-16,1 0 2 0,-4 2 4 0,0 0 0 16,0 1 3-16,-2 0 1 0,-1 2 0 0,-3 2 3 15,1 2 2-15,-4 1-2 0,2 1-1 16,-1 5-3-16,-2-1-6 0,1 3-3 0,1 1-6 0,-2 2-5 16,-1 0-4-16,1 1-4 0,-1-1-1 0,0 2-2 15,0 0-1-15,0-1-6 0,-2 0-9 0,-3-2-20 16,-1-1-32-16,-3-1-70 0,0-2-114 15,2-5-200-15,2-2-959 0</inkml:trace>
  <inkml:trace contextRef="#ctx0" brushRef="#br0" timeOffset="110501.43">23029 11983 1022 0,'0'0'413'0,"0"0"-148"0,0 0-45 0,0 0-37 16,0 0-59-16,0 0-34 0,0 0 5 15,0 0 18-15,0 0 0 0,0 0-17 0,0 0-21 16,0 0-15-16,0 0-16 0,-19 144-16 0,12-115-9 16,0-1-9-16,0-3-6 0,1-1-6 0,1-2-9 15,4-1-11-15,-1-3-23 0,2-1-48 0,0-1-78 16,-1-4-126-16,1-4-211 0,0-2-940 0</inkml:trace>
  <inkml:trace contextRef="#ctx0" brushRef="#br0" timeOffset="110728.15">23024 12189 1330 0,'0'0'271'0,"0"0"-75"15,0 0-11-15,0 0-1 0,0 0-54 0,0 0-43 0,0 0-8 0,0 0-5 16,0 0-8-16,0 0-10 0,0 0-7 16,0 0-9-16,0 0-1 0,118 20-3 0,-102-13-7 15,0 1-1-15,0 0-5 0,-2 0 0 0,1 0-1 16,-2 0 1-16,2-2-2 0,-4 3-5 0,1-2 0 15,-3 1-5-15,0-1-2 0,-1 0-4 16,-2-2-2-16,-3 0-4 0,0 0-4 0,-1-3-11 16,-2 0-26-16,0 0-56 0,0-2-123 0,0 0-267 15,0 0-1039-15</inkml:trace>
  <inkml:trace contextRef="#ctx0" brushRef="#br0" timeOffset="-183844.41">18039 9307 786 0,'0'0'418'0,"0"0"-271"0,0 0-10 16,0 0-3-16,0 0-23 0,0 0-47 0,0 0-36 15,0 0-4-15,0 0 4 0,0 0 5 0,0 0 10 16,0 0 12-16,10 4 17 0,-1-3 12 15,1 0 2-15,1-1-6 0,4 1-13 0,0 0-16 16,3-1-9-16,1 2-9 0,0-2-4 0,4 0-3 16,-1 0-3-16,0 0-1 0,4 0-2 0,-2 0 3 15,-2 0-3-15,4 0 1 0,-4 0-5 0,0 0 0 16,-2 0-2-16,1 0-5 0,-3 0-1 16,-2 0-1-16,-1 0-3 0,-3 1 0 0,-2 1 0 15,0-1-2-15,-1 0 0 0,-4 1 2 0,0-1-2 16,-4-1 2-16,-1 0 5 0,0 0 4 15,0 1 5-15,0-1 1 0,-6 2-6 0,-2-1-8 16,-8 0-5-16,1 1-4 0,-9 2-1 0,0-1 0 16,-4 2 1-16,4-2 1 0,-4 1-2 0,-1 0 0 15,4-2-1-15,-2 1 2 0,4-2 2 0,0 2-1 16,-1-2 3-16,5-1-2 0,4 1 5 16,-1-1-1-16,5 0 2 0,2 0 3 0,4 0-2 0,-1 0 5 15,5 0 0-15,1 0 1 0,0 0-2 16,0 0-1-16,0 0-6 0,0 0-2 0,0 0-1 15,0 0-2-15,1 0 4 0,6 0 0 0,4-1 5 16,1 0 5-16,8-3 2 0,6 1 1 16,3-1 3-16,0 0-3 0,3 0-3 0,-3-1-3 15,-1 1-5-15,1 0 1 0,-6 2-2 0,1 0-4 16,-7-1 2-16,1 3-12 0,-1 0-25 0,-5 0-52 31,-1 0-99-31,0 0-168 0,-3 0-288 16,-5 0-814-16</inkml:trace>
  <inkml:trace contextRef="#ctx0" brushRef="#br0" timeOffset="-182828.83">16610 13177 1164 0,'0'0'161'0,"0"0"5"0,0 0-13 0,0 0-15 16,0 0-55-16,0 0-44 0,0 0-8 0,0 0 5 15,0 0 1-15,0 0-1 0,0 0-10 16,0 0-6-16,-4-1 0 0,5 1 6 0,6 0 6 15,-2 0 5-15,3 0 7 0,2 0 0 0,2 0 3 16,4 0-4-16,1 0 6 0,1 0-3 0,5-3-3 16,2 1-1-16,1 0-6 0,0-2-2 15,3 1-5-15,-3-2-6 0,3 2-3 0,-1-1-3 0,0-1-4 16,-2 1-2-16,-2 2 0 0,-4 1-5 16,-3 0 1-16,-1 1-1 0,-5 0-3 0,-2 0 0 15,-1 0 1-15,-3 0-2 0,0 0 2 0,-3 0 0 16,-2 1-1-16,0-1 7 0,0 1 5 0,0-1 10 15,-1 1 0-15,-5-1-3 0,-3 0-9 0,-4 1-10 16,-3-1-3-16,-1 0-2 0,-5 0-2 0,-4 0 1 16,2 0 2-16,-2 0 1 0,2 0-1 0,-3 0 2 15,4 0-1-15,-2 0 0 0,2 0 1 16,1 0-1 0,1 2 2-16,3-1-1 0,4 0 2 0,2 0-1 15,5-1 0-15,0 0 1 0,5 0 2 0,1 0 1 16,1 0-2-16,0 0-1 0,0 0-3 15,0 0-1-15,0 0-4 0,0 0 0 0,2 0 1 16,7 0 0-16,1-1 2 0,5 0 2 0,3-3 3 0,5 2 2 0,2-1 0 0,-2 0 1 0,5 1-1 16,0-1-1-16,0 0 0 0,-1 0 1 15,2 0-3-15,-3 1 1 0,-1 0-1 0,-4 0-2 16,0 1 2-16,-2 0-1 0,-2 1-1 0,-5 0-1 16,0 0 0-16,-3 0-2 0,-1 0-3 31,0 0-8-31,-2 2-26 0,1 0-52 0,-1-1-93 0,-1-1-142 0,1 0-256 0,-3 0-857 0</inkml:trace>
</inkml:ink>
</file>

<file path=ppt/ink/ink2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113.3877" units="1/cm"/>
          <inkml:channelProperty channel="Y" name="resolution" value="1979.87915" units="1/cm"/>
          <inkml:channelProperty channel="F" name="resolution" value="11.375" units="1/deg"/>
          <inkml:channelProperty channel="T" name="resolution" value="1" units="1/dev"/>
        </inkml:channelProperties>
      </inkml:inkSource>
      <inkml:timestamp xml:id="ts0" timeString="2023-06-06T04:01:42.798"/>
    </inkml:context>
    <inkml:brush xml:id="br0">
      <inkml:brushProperty name="width" value="0.05292" units="cm"/>
      <inkml:brushProperty name="height" value="0.05292" units="cm"/>
      <inkml:brushProperty name="color" value="#FF0000"/>
    </inkml:brush>
  </inkml:definitions>
  <inkml:trace contextRef="#ctx0" brushRef="#br0">4735 12947 77 0,'0'0'466'0,"0"0"-296"0,0 0 9 15,0 0 13-15,0 0-2 0,0 0-15 0,0 0-4 16,0 0-14-16,0 0-22 0,0 0-31 15,0 0-29-15,0 0-28 0,-16 0-16 0,16 0-10 16,0 1-6-16,0-1-1 0,0 2 1 0,0-1 8 16,2 2 7-16,-1-1 11 0,2 0 3 0,-2 2 5 31,1-1 2-31,3 1-1 0,-2-1 0 0,3 2-3 16,-2 1 0-16,5-1-2 0,0 1-5 0,0 0-3 15,1 1-5-15,2-2-3 0,0 2-5 0,2-1-3 16,-1-1 0-16,1 2-2 0,1-3 3 0,0 1-1 15,3 0-2-15,1-1-3 0,2-1 3 0,2 0-1 16,3-2 0-16,-1 1-1 0,3-2-3 0,-1 0-1 16,-1 0-1-16,2 0-2 0,-3 0 1 15,3 0-1-15,-1 0-1 0,-2 0-1 0,1 0 0 16,-2 0 0-16,3 0 0 0,-3 0-1 0,3 0-1 0,-2 0-1 16,3 0-2-16,0 0 2 0,-3 0-2 15,4 0 1-15,0-2-2 0,-1 2 2 0,-3 0-1 16,2 0 1-16,-2 0 1 0,2 0-2 0,-2 0 1 15,3 0 0-15,0 2 1 0,1-1 0 16,1 2 1-16,0-2-2 0,1 1 1 0,1 0 0 0,1 1-2 16,1-1 1-16,2 0-1 0,-1 1 1 0,-1-1-2 15,-1 0 0-15,-1 0-2 0,4-2 0 16,-1 0 1-16,2 1 2 0,-1-1-2 0,3 0 1 16,-1 0 0-16,1 0-2 0,-3 0 1 0,1 0-2 15,-4 0 3-15,-3 1-1 0,-1 0 0 0,-5 0 2 16,1-1-1-16,-3 2 0 0,-1-1 2 0,-3 0-3 15,1-1 2 1,-5 1 0-16,3-1 1 0,-4 2 1 0,1-2 1 16,0 0 1-16,-3 0 0 0,1 0 3 0,-2 0-4 15,-2 0 2-15,1 0 0 0,-5 0 2 0,2 0-1 16,-3 0 1-16,-2 0-1 0,2 0 0 0,-2 0-1 16,1 0 2-16,-2 0-2 0,0 0-1 0,1 0-1 0,-1 0-1 0,0 0-1 15,1 0 0-15,-1 0-2 0,1 0 0 0,-1 0-1 16,0 0 1-16,2 0-1 0,-2 0 1 0,0 0-2 15,0 0 1-15,0 0 0 0,0 0 1 16,0 0-2-16,0 0 2 0,0 0 1 0,0 0 0 16,0 0-1-16,0 0-2 0,0 0 0 0,0 0-3 31,0 0-2-31,-2 0-13 0,1 0-16 0,0 0-31 16,-2-3-44-16,-1 1-71 0,2-1-138 0,-2 1-298 15,2 1-933-15</inkml:trace>
  <inkml:trace contextRef="#ctx0" brushRef="#br0" timeOffset="8132.9">7765 15088 1442 0,'0'0'288'0,"0"0"-84"15,0 0-50-15,0 0-28 0,0 0-23 0,0 0-12 16,0 0-12-16,0 0-15 0,0 0-18 16,0 0-14-16,0 0-16 0,0 0-9 0,1 8-8 15,-1-4-10-15,0 2 5 0,1 8 12 0,2 7 16 16,0 6 24-16,-1 9 6 0,-2 3 1 0,1 5-2 15,-1 1-6-15,0 0-9 0,0 1-4 16,0-3-9-16,-1 1-6 0,1-3-1 0,-4-4-6 16,3-2-1-16,0-3-6 0,1-3 1 0,0-2 0 15,0-4-1-15,0-2 1 0,0-2-3 0,0-2-2 16,0-2 0-16,0-3-3 0,0-3-7 16,0-3-21-16,0-5-39 0,0-1-46 0,0-5-46 15,0-5-82-15,0-1-178 0,1 3-1009 0</inkml:trace>
  <inkml:trace contextRef="#ctx0" brushRef="#br0" timeOffset="8478.57">7886 15294 1854 0,'0'0'218'0,"0"0"-64"16,0 0-45-16,0 0-19 0,0 0-27 0,0 0-6 15,0 0 3-15,0 0 2 0,0 0-6 16,0 0-7-16,0 0-7 0,122-28-8 0,-94 24-5 15,2 0-8-15,0 1-4 0,1-1-7 0,-1 2-2 16,0 0 6-16,0-1 6 0,-3 1 2 0,1-1 0 16,-5 2-8-16,-2 1-6 0,-2 0-1 15,-5 0-2-15,-2 3-2 0,-6 0 1 0,1 2 5 16,-5 1 6-16,-1 1 7 0,1 2 4 0,-2 2 2 16,0 4-4-16,-5 1-1 0,-3 3-3 15,-3-1-5-15,0 4-2 0,0-3-4 0,-4 2-1 16,2 0-1-16,1 0-3 0,-1-2 1 0,1 2-3 15,-1-2-2-15,2 0 2 0,-1-1-2 0,3-4-5 16,0-1-6-16,3-4-14 0,0-1-23 0,2-3-36 16,2-3-40-16,-1-2-45 0,1 0-69 0,1-1-166 15,-3-1-546-15,2-1-276 0</inkml:trace>
  <inkml:trace contextRef="#ctx0" brushRef="#br0" timeOffset="8650.34">7949 15375 1379 0,'0'0'275'0,"0"0"-66"0,0 0-64 16,0 0-50-16,0 0-35 0,0 0 16 0,0 0 25 16,0 0 11-16,0 0-9 0,0 0-11 0,0 0-10 15,0 0-13-15,0 0-10 0,91 120-15 16,-75-105-12-16,-3 0-11 0,0 0-7 0,0 0-6 16,-1-1-1-16,1-1-5 0,-2-2-7 0,2 1-10 15,1-2-32-15,0-1-63 0,2-3-103 16,-3-3-214-16,-3-2-1061 0</inkml:trace>
  <inkml:trace contextRef="#ctx0" brushRef="#br0" timeOffset="9007.2">8687 15348 2205 0,'0'0'108'0,"0"0"0"0,0 0-9 0,0 0-4 16,0 0-33-16,0 0-33 0,0 0-5 0,0 0-1 15,0 0 1-15,0 0-2 0,-130 28 0 16,110-10 5-16,0 0 6 0,0 3 1 0,6-2-1 16,1 1-3-16,4 1-6 0,4-2-6 0,5 1-2 15,0 0-4-15,1-2-2 0,8-1-2 0,5-3-1 16,3-1 3-16,5-4 1 0,6-3 3 0,2-4 3 16,2-2 2-16,4-1-1 0,0-7 2 15,2-3-3 1,-5-3-1-16,2-1-6 0,-1-3 1 0,-4 1-2 15,-7 0-1-15,1-2 1 0,-7 2 0 0,-4-1 0 16,-6 0 3-16,-1 1 1 0,-5 0-1 0,-1 1-2 16,-7 1-3-16,-2 1 1 0,-3 3-3 15,-1 1 0-15,-5 3-4 0,-1 3-4 0,-1 1-1 16,2 3-5-16,-2 0-5 0,4 0-12 0,-2 0-20 16,7 0-30-16,0 0-38 0,4 0-45 0,4-1-66 15,2-4-143-15,-1 1-349 0,2 3-727 0</inkml:trace>
  <inkml:trace contextRef="#ctx0" brushRef="#br0" timeOffset="9212.2">8843 15032 1648 0,'0'0'450'0,"0"0"-273"16,0 0-64-16,0 0-15 0,0 0-23 16,0 0-6-16,0 0 15 0,0 0 7 0,-42 152-4 15,34-109-9-15,-2 4-13 0,2 4-10 0,-1 2-10 16,-2 2-11-16,2 3-12 0,0-4-9 15,2-1-6-15,-2-2-3 0,3-3-2 0,0-1-1 16,1-4-4-16,1-4-7 0,4-5-11 0,0-5-24 16,0-6-44-16,2-4-57 0,5-5-82 15,-2-4-187-15,-1-4-1086 0</inkml:trace>
  <inkml:trace contextRef="#ctx0" brushRef="#br0" timeOffset="9513.27">9108 14916 2086 0,'0'0'142'0,"0"0"-29"16,0 0-43-16,0 0-9 0,0 0 1 0,0 0 15 15,0 0 15-15,0 0 1 0,0 0-8 0,14 145-8 16,-10-104-5-16,-4 1-7 0,3 2-6 0,-3 2-5 31,0 2-8-31,0 2-7 0,-3 2-6 0,-4 3-8 16,-1 1-6-16,-2 1-3 0,-4-3-6 0,3-1-4 15,-2-4-1-15,0-2 0 0,4-4-4 16,0-5 2-16,2-6-3 0,3-5-4 0,2-5 2 0,0-5-1 0,2-2-6 0,0-3-3 16,0-4-28-16,2-1-41 0,0-4-65 0,0-2-88 15,0-1-156-15,-2 0-1172 0</inkml:trace>
  <inkml:trace contextRef="#ctx0" brushRef="#br0" timeOffset="10028.92">9356 15766 1483 0,'0'0'334'16,"0"0"-107"-1,0 0-77-15,0 0-33 0,0 0-49 0,0 0-17 0,0 0 17 16,0 0 17-16,0 0 14 0,0 0-2 0,0 0-13 15,0 0-10-15,20 124-5 0,-16-95-7 0,-1 1-7 16,0 3-7-16,0 1-6 0,-3-1-4 0,1-1-5 16,-1-1-3-16,0-1-4 0,0 0-4 0,1-5-7 15,0 0-4-15,0-3-3 0,2-3-4 0,0-2 0 0,-2-2-3 16,2-3-1-16,1 0 1 0,-1-4-3 16,-2-1-3-16,0-1-12 0,0-5-27 0,0 1-45 15,1-2-60-15,-2-3-79 0,2-1-203 0,-2-1-1126 0</inkml:trace>
  <inkml:trace contextRef="#ctx0" brushRef="#br0" timeOffset="10748.78">9923 15554 946 0,'0'0'347'0,"0"0"-86"0,0 0-49 0,0 0-33 0,0 0-57 16,0 0-35-16,0 0-12 0,0 0 0 0,0 0-3 0,0 0-1 15,0 0 5-15,0 0 5 0,0 0 1 16,-3 10-4-16,9-9-6 0,0 0-8 0,2 1-6 15,1-1-7-15,2-1-1 0,3 0-5 0,1 0-4 16,4 0-4-16,2 0-4 0,2 0-3 16,1 0-5-16,2 0-2 0,4 0-2 0,1 0 2 15,0-1-2-15,6-1 2 0,1 2-6 0,1-1-1 0,6 0 1 16,-1 1-4-16,3-1-1 0,-2 1-2 16,1 0-2-16,-1 0 1 0,-3 0-4 0,-2 0 1 15,0 2-4-15,-2-1 3 0,-3 2 1 0,3-2 1 16,-1-1 1-16,-2 0-3 0,-5 0-5 15,-1 0 4-15,-5 0-1 0,0 0-2 0,-7 0 1 16,0 0-3-16,-7 0 1 0,1 0-2 0,-5 0-1 16,-3-1-6-16,-2 0-8 0,-1 1-7 0,0-2-21 15,0 0-27-15,-2 0-39 0,-5 0-57 16,2-1-65-16,-4-2-135 0,2 2-304 0,4 1-810 0</inkml:trace>
  <inkml:trace contextRef="#ctx0" brushRef="#br0" timeOffset="11046.82">10822 15351 1729 0,'0'0'454'0,"0"0"-267"15,0 0-57-15,0 0-27 0,0 0-48 0,0 0-34 32,0 0 7-32,0 0 14 0,0 0 14 0,0 0 5 15,0 0-2-15,0 0-4 0,0 0-5 0,0 0-4 16,95 48-6-16,-70-39-7 0,0-1-6 15,3 1-4-15,1 0-3 0,0 0-5 0,-2-1 1 0,3 0 0 0,1 1 1 16,-1-1 5-16,-1 0 0 0,-2 0-4 0,-7-1-4 16,-4-1-3-16,-2 0-1 0,-4-1-2 0,-6 2 3 15,-2-3 1-15,-2 2 5 0,0 0 6 0,-4 4 3 16,-7 0-3-16,-6 3-5 0,-4 2-7 16,-4 3-5-1,-5 1-4-15,-6 1-2 0,1 1-4 0,-3-2 2 16,-2 2-6-16,6-3-5 0,-1-2-17 0,8-1-32 15,3-4-46-15,5-3-66 0,7-2-101 0,2-3-290 16,7-2-996-16</inkml:trace>
  <inkml:trace contextRef="#ctx0" brushRef="#br0" timeOffset="11426.08">11514 15166 1468 0,'0'0'254'0,"0"0"-48"0,0 0-16 0,0 0-38 0,0 0-39 16,0 0-20-16,0 0-7 0,0 0-3 15,0 0 1-15,0 0 2 0,0 0-2 0,0 0-5 16,0 0-11-16,0 0-8 0,37 131-7 0,-35-95-6 16,0 1-4-16,-2 3-5 0,2 0-5 0,2 4-5 15,-4-1-5-15,1 1-3 0,-1-1-3 16,1 1-5 0,0-4-5-16,0-1-3 0,2-3-3 0,3-3 0 15,-2-3-2-15,3-3 0 0,1-4-3 0,0-4-5 16,-1-1-10-16,2-6-22 0,0-1-38 0,1-5-52 15,-1-3-65-15,0-3-105 0,-4 0-358 16,1-3-855-16</inkml:trace>
  <inkml:trace contextRef="#ctx0" brushRef="#br0" timeOffset="11927.95">11964 15312 1269 0,'0'0'310'0,"0"0"-37"0,0 0-32 0,0 0-56 16,0 0-65-16,0 0-45 0,0 0-26 0,0 0-4 15,0 0 11-15,0 0 9 0,0 0 7 0,0 0 5 16,0 0-7-16,0 0-10 0,70-4-11 0,-47 4-8 16,0 0-9-16,0 0-4 0,2 0-3 0,0 1-4 15,-3 0-4-15,3 0-2 0,-3 1-4 16,-1 1-1-16,-2-1-1 0,-4 1-2 0,2 1-1 15,-6 0 0-15,-2-1-1 0,-5 1-1 16,1-1 0-16,-3 2 2 0,-2 0 4 0,0 1 3 16,0 1 5-16,0 3-2 0,-6 1 0 0,0 3 0 15,-3 4-4-15,-3 1-4 0,-3 3-3 0,2 1-4 16,-3 3-1-16,2 1-1 0,-2 0 5 16,3-2-2-16,1 2-2 0,2-5 0 0,1 0-1 15,3-3-5-15,2-2-5 0,1-3-10 0,-2-1-20 16,3-3-32-16,-1-1-42 0,-3-3-55 0,3-2-73 15,-3-4-139-15,3 0-369 0,0 0-692 0</inkml:trace>
  <inkml:trace contextRef="#ctx0" brushRef="#br0" timeOffset="12111.26">11912 15456 1793 0,'0'0'343'0,"0"0"-139"16,0 0-64-16,0 0-36 0,0 0-50 0,0 0-27 15,0 0 13-15,0 0 21 0,0 0 11 16,0 0 0-16,0 0-12 0,0 0-12 0,47 132-12 16,-35-109-10-16,-2-1-9 0,3-1-8 0,1-1-4 15,-1-3-4-15,0-1-4 0,4-1-14 0,-1-5-33 16,3-1-67-16,4-1-88 0,-7-5-210 0,-5-1-1098 0</inkml:trace>
  <inkml:trace contextRef="#ctx0" brushRef="#br0" timeOffset="12445.17">12656 15423 2069 0,'0'0'175'16,"0"0"-26"-16,0 0-23 0,0 0-26 0,0 0-42 16,0 0-17-16,0 0-10 0,0 0-1 0,0 0-1 15,0 0-4-15,0 0 5 0,0 0-3 0,0 0 2 16,0 0 1-16,-116 129-3 0,116-108 0 15,2 0-3-15,8-1-3 0,2-4 2 0,5-1-3 16,1-4 2-16,4-1-1 0,1-4-1 0,5-4-1 16,2-2 2-16,2 0 0 0,4-8 0 0,-1-4-1 15,2-2-7-15,-3-3 0 0,-4-1-2 0,-1-3-1 16,-7 2-1-16,-3-1-1 0,-6-1 2 16,-4 1 0-16,-4-1 5 0,-5 1 1 0,-4 1-3 15,-7 1-2-15,-3 3-7 0,-5 4-1 0,-4 1 0 16,-3 4-3-16,-3 1 0 0,3 3-4 0,0 2 0 15,1 0-5-15,1 0-9 0,7 0-16 0,2 0-29 16,5 0-39-16,1 0-61 0,7 0-98 0,0 0-177 16,2 0-1081-16</inkml:trace>
  <inkml:trace contextRef="#ctx0" brushRef="#br0" timeOffset="12675.84">12873 15055 1815 0,'0'0'413'0,"0"0"-202"16,0 0-52 0,0 0-41-16,0 0-55 0,0 0-33 0,0 0 1 15,0 0 14-15,0 0 16 0,0 0 8 0,0 0 1 16,-31 156-5-16,25-111-3 0,1 4-8 0,-2 4-7 16,-2 4-10-16,0 3-8 0,3 2-9 0,-1-1-7 15,-2-2-5-15,6-1-3 0,-3-3-1 16,5-3-3-16,1-6-1 0,0-5-2 0,0-5-4 15,7-5-11-15,0-5-18 0,3-6-40 0,0-5-63 16,0-3-82-16,-3-4-145 0,-1-4-1023 0</inkml:trace>
  <inkml:trace contextRef="#ctx0" brushRef="#br0" timeOffset="13063.15">13343 14986 1904 0,'0'0'223'0,"0"0"-43"0,0 0-52 16,0 0-40-16,0 0-17 0,0 0 4 0,0 0 20 15,0 0 5-15,0 0-12 0,0 146-11 16,0-104-11-16,0 3-11 0,0 4-4 0,-2-1-5 16,-1 2-9-16,-2 0-4 0,-1-1-14 0,0-1-4 15,-2-1-8-15,3-5-4 0,0-1 0 0,1-5-2 16,0-2-4-16,2-3-7 0,2-2-15 15,0-4-35-15,2-1-52 0,4-3-80 0,2-4-115 32,-2-7-342-32,1-4-871 0</inkml:trace>
  <inkml:trace contextRef="#ctx0" brushRef="#br0" timeOffset="13680.96">13750 15654 2313 0,'0'0'105'0,"0"0"3"0,0 0-14 0,0 0-17 16,0 0-31-16,0 0-16 0,0 0-2 15,0 0-5-15,0 0-3 0,0 0-3 0,0 0-6 16,0 0 3-16,0 0-2 0,-81-53-1 0,70 53 3 16,-2 3-2-16,0 2-1 0,1 4-2 15,0 0-1-15,2 4 0 0,-1 1 1 0,4-2-2 16,2 3-3-16,1-3 1 0,3 2-3 0,1-2 1 15,1 0 0-15,7-3 0 0,0 1-1 0,6-3 0 16,0 1 4-16,2-4-1 0,1 0 1 16,2-3-1-16,1-1 3 0,-1 0-4 0,2-1 3 15,-3-3-1-15,0 0-1 0,0-2 4 0,-5-1 0 16,-3 1 2-16,-1 0 1 0,-3 0 5 0,-4 3 9 16,0 0 5-16,-2 2 8 0,0 0 1 15,0 1-8-15,0 0-7 0,-2 0-10 0,1 0-6 16,-1 0-3-16,-1 2-3 0,-1 3-5 0,0 5 4 0,0 1-2 15,0 1 2-15,-1 5 2 0,1 2 2 0,1 2 4 16,2 2 1-16,-1 1 3 0,2 2 1 16,0 0 2-16,0 0-1 0,0 2-1 0,0 0 0 0,0-1-2 15,0 1 0-15,0 0-4 0,0-2-2 16,0 2-1-16,0-1 0 0,0-4 1 0,0 2-1 31,0-1-2-31,-1-3 2 0,-1-1-2 0,-2 1 0 16,-1-1 0-16,-1-2 0 0,-2 1 1 0,-1-3 2 15,-5 2 0-15,-1 0 3 0,-3-4-4 0,2 2-4 16,-2-5 2-16,3 0-1 0,2-5 1 0,3-3 0 16,1-3 2-16,2 0-1 0,0-9-1 0,-2-3 1 15,3-7-3-15,0-4-3 0,3-5-2 16,3-3 3-16,0-6-2 0,3 3 2 0,7 0-3 0,0 1 0 0,1 5 1 16,4 1 1-16,0 4-1 0,4 2 0 15,3 3-2-15,1 0-1 0,5 5-2 0,0-1-9 16,1 3-12-16,-4 3-21 0,3 2-26 0,-5 1-30 15,0 1-42-15,0 0-57 0,-2 1-79 0,-7 0-198 16,-3 1-1040-16</inkml:trace>
  <inkml:trace contextRef="#ctx0" brushRef="#br0" timeOffset="14485.18">11489 16514 1566 0,'0'0'194'0,"0"0"-35"15,0 0-44-15,0 0-49 0,0 0-40 0,0 0 4 16,0 0 21-16,0 0 14 0,0 0 11 16,0 0-2-16,135-13-6 0,-92 12-3 0,7 0-10 15,2 1-6-15,9 0-7 0,6 1-1 0,6 0-6 16,6 2-4-16,6-3-2 0,6 0-3 16,9 0-4-16,3-4-4 0,1-1-3 0,4 2-7 15,-3-1-4-15,3 0 0 0,-1 3-1 0,-2-2-1 16,-2 1 2-16,-6-1-2 0,-2 3 1 0,-7 0-3 15,-4 0 2-15,-9 0-2 0,-4 0 0 0,-8 0-1 0,-6 0 1 16,-10 3 2-16,-8-2-1 0,-7 0-1 0,-7 0 0 16,-6 1-4-16,-4-1-1 0,-5-1-7 0,-3 2-16 31,-3-2-27-31,-3 0-45 0,-1 0-48 0,-1 0-93 16,-3 0-195-16,1 0-983 0</inkml:trace>
  <inkml:trace contextRef="#ctx0" brushRef="#br0" timeOffset="14907.19">11413 16974 1878 0,'0'0'76'16,"0"0"-5"-16,0 0-11 0,0 0 1 0,0 0 5 15,0 0 22-15,0 0 18 0,0 0 1 0,152-5-12 16,-101 0-14-16,7-1-19 0,5-2-12 15,6 1-5-15,7-1-5 0,11-1-3 0,5 1-6 16,7-1-5-16,5 1-8 0,6 1-7 0,-1 3-3 16,3-1-1-16,-2 1-1 0,1 2-3 0,-1-1-1 15,-7 1 2-15,-2 0-3 0,-9 0 1 0,-6 2 0 16,-12 0-3-16,-11 0 1 0,-10 0-3 16,-9 2-7-16,-11 0-7 0,-8 0-18 0,-8 1-34 15,-4-1-47-15,-6 0-64 16,-6-2-83-16,1 0-166 0,-2 0-967 0</inkml:trace>
  <inkml:trace contextRef="#ctx0" brushRef="#br0" timeOffset="15179.91">11974 16768 2313 0,'0'0'-4'0,"0"0"2"15,0 0 13-15,0 0 18 0,0 0 8 16,152 0 1-16,-97-2 5 0,7-2 9 0,9 0 4 16,5-4 1-16,10 0-8 0,4-3-15 0,3 2-11 0,2 1-9 15,2 0-4-15,-1 3-2 0,-3 1-3 0,0 1 0 16,-8 3-2-16,-4 0-5 0,-8 0-4 15,-8 4-18-15,-7 2-43 0,-7 2-77 0,-11 2-142 16,-12-3-311-16,-12-2-828 0</inkml:trace>
</inkml:ink>
</file>

<file path=ppt/ink/ink2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113.3877" units="1/cm"/>
          <inkml:channelProperty channel="Y" name="resolution" value="1979.87915" units="1/cm"/>
          <inkml:channelProperty channel="F" name="resolution" value="11.375" units="1/deg"/>
          <inkml:channelProperty channel="T" name="resolution" value="1" units="1/dev"/>
        </inkml:channelProperties>
      </inkml:inkSource>
      <inkml:timestamp xml:id="ts0" timeString="2023-06-06T04:02:31.548"/>
    </inkml:context>
    <inkml:brush xml:id="br0">
      <inkml:brushProperty name="width" value="0.05292" units="cm"/>
      <inkml:brushProperty name="height" value="0.05292" units="cm"/>
      <inkml:brushProperty name="color" value="#FF0000"/>
    </inkml:brush>
  </inkml:definitions>
  <inkml:trace contextRef="#ctx0" brushRef="#br0">8954 4135 1015 0,'0'0'575'0,"0"0"-398"15,0 0-12-15,0 0-8 0,0 0-30 16,0 0-36-16,0 0-35 0,0 0-25 0,0 0-14 15,0 0-6-15,0 0 2 0,0 0 4 0,-8 38 7 0,6-24 6 16,2 4 7-16,-3 1 6 0,0 3-4 16,1 3 0-16,0 2-2 0,1 0-6 0,-1 0-3 15,-1 1-3-15,1-3-5 0,1 0-3 16,1-2-2-16,0-1-2 0,0-2-4 0,1-3 1 0,4 0-2 16,-1-3-1-16,3-2-1 0,0-3 0 15,0-1-2-15,1-3 2 0,2 0 3 0,0-3 2 16,1-2 0-16,3 0 4 0,0-3 1 0,0-4 1 15,2-3-2-15,-2-1 0 0,3-4 0 0,-3-2 0 16,2-2-1-16,-2-2-1 0,0-2-1 0,-1 1-5 16,-1-1 3-16,-2 0 0 0,-2 0 0 15,-1-1-1-15,-2 0 0 0,-2 3 1 0,2 0-1 16,-2 3 0-16,-3 2-3 0,2 4 0 16,-2 3-1-16,2 1 4 0,-2 5 2 0,0 0 2 0,0 1 4 15,0 2-2-15,0 0-2 0,0 0-2 0,0 0-4 16,0 0-2-16,0 0-6 0,0 0-1 0,0 0-6 0,0 3 1 15,0 2-2-15,0 6 0 0,-2 3 5 0,2 3 4 16,0 4 0-16,0 1 0 0,0 0 1 0,0 1 0 16,2-3-1-16,3 0 1 0,-1 0 0 15,3-3-2 1,1-2 1-16,-1 1 0 0,3-4-2 0,0 0 5 16,0-1-3-16,1-1 2 0,2-2 0 0,-1-2 1 15,0-1 1-15,4-2 2 0,-3-3 1 0,1 0 0 16,0 0 5-16,-2 0 2 0,-2-6 2 0,1-1-2 15,-1-1 1-15,0 0 0 0,0-2-2 0,-1-2 0 16,-3 1-3-16,0-2-1 0,3-1-1 16,-5 0 0-16,3-2 0 0,-3 0-2 0,1-2 1 15,-2-2-4-15,3-2 3 0,-3 0-1 0,-2-3-1 0,2 1 0 16,0 0 0-16,-2 1-1 0,0 1 0 0,-1 4 3 16,0 1-2-16,0 3 2 0,0 4-1 0,0-1 4 15,0 4-3-15,0 0 0 0,0 1 2 0,-2 0-3 16,0 2 0-16,-1-1 1 0,2 0-2 0,0 2 4 15,0 0-7-15,0 1 1 0,0 0-2 0,-1 0 0 16,0 0 0-16,0-1 0 0,0 2-1 0,2-1 0 31,-1 0-3-31,-1-2-3 0,0 2-9 0,1-1-13 16,-1 0-23-16,1 1-31 0,0-1-44 0,0 2-69 16,0 1-109-16,1-2-183 0,0 2-1041 0</inkml:trace>
  <inkml:trace contextRef="#ctx0" brushRef="#br0" timeOffset="799.98">9931 3991 1226 0,'0'0'340'15,"0"0"-66"-15,0 0-39 0,0 0-24 0,0 0-42 16,0 0-34-16,0 0-24 0,0 0-21 0,0 0-12 16,0 0-16-16,0 0-15 0,0 0-14 0,0 0-12 15,0 0-3-15,-30 19-3 0,22-6-2 16,-4 4 2-16,0 4 0 0,-1 3 3 0,-3 2 3 15,2 2-2-15,-2 2 4 0,3 1 2 0,3 0 2 16,0 1-2-16,0-2-5 0,6-1-1 16,-3-1-3-16,4-1-2 0,-2-1 2 0,3-2-3 15,0-2-2-15,-1-2 2 16,3-2-5-16,0 0-3 0,0-2-2 0,3 0 1 16,0-1-4-16,1-3 0 0,1 0 0 0,-2-2-7 15,4-1 3-15,-4-1-6 0,5-1-8 0,-1 0-13 16,0-3-40-16,0 0-49 0,3-4-63 0,1 0-58 15,0-2-117-15,0-3-292 0,-4 0-804 0</inkml:trace>
  <inkml:trace contextRef="#ctx0" brushRef="#br0" timeOffset="1065.52">10002 4157 2008 0,'0'0'197'0,"0"0"-36"16,0 0-35-16,0 0-28 0,0 0-45 0,0 0-19 15,0 0 0-15,0 0 15 0,0 0 19 0,0 0 11 16,0 0-12-16,0 0-12 0,0 0-8 0,0 0-6 16,96 136-2-16,-79-116-5 0,1 1-4 0,2-1 1 15,-1 1 2-15,1 0 2 0,0-3-5 16,-2 2-6-16,-2-4-10 0,0-2-8 0,-3 1-2 16,-1-2-2-16,-2-1-2 0,0 0 3 0,-2-1-2 15,0-3-2-15,-4 0 0 0,2-2-6 0,-4-3-9 16,-1 1-20-16,0-3-29 0,-1-1-37 0,0 0-49 31,0-5-93-31,0 0-199 0,0 1-1099 0</inkml:trace>
  <inkml:trace contextRef="#ctx0" brushRef="#br0" timeOffset="1271.42">10283 4143 1923 0,'0'0'294'0,"0"0"-63"15,0 0-35-15,0 0-29 0,0 0-52 0,0 0-39 16,0 0-26-16,0 0-5 0,0 0-3 0,0 0 2 16,-120 117-4-16,90-86-7 0,1 0-7 0,1-1-8 15,4-1-6-15,0-3-8 0,3-1-2 16,2-1-2-16,1-4-2 0,6-3-4 0,2-3-8 16,3-3-28-16,6-6-44 0,1 0-74 0,4-4-81 15,4-1-120-15,2-5-611 0,-2 2-462 0</inkml:trace>
  <inkml:trace contextRef="#ctx0" brushRef="#br0" timeOffset="1514.8">10488 4040 1408 0,'0'0'635'0,"0"0"-525"0,0 0 6 16,0 0 12-16,0 0 3 0,0 0-12 0,0 0-13 15,0 0-13-15,0 0-4 0,0 0-10 16,0 0-9-16,0 0-10 0,0 0-6 0,117 97-1 15,-103-80-5-15,-3 2-7 0,2 0-9 0,-4 2-6 16,-2 0-1-16,-5 2 1 0,-2 2-1 0,0 0-3 16,-2 2-4-16,-6-1-5 0,-2-1-7 0,-1 0-4 15,1 0-6-15,0-3-7 0,-1-3-16 16,2 0-24-16,-1-2-33 0,0-2-44 0,1-1-62 16,3-3-109-16,-1-4-231 0,0-2-1014 0</inkml:trace>
  <inkml:trace contextRef="#ctx0" brushRef="#br0" timeOffset="2071.21">8883 4934 1735 0,'0'0'173'0,"0"0"28"15,0 0-6-15,0 0-11 0,0 0-38 16,0 0-47-16,0 0-33 0,0 0-21 0,0 0-11 15,0 0 1-15,0 0 1 0,0 0 5 0,0 0 2 16,38 0 1-16,-21 0-2 0,5 0-3 0,3 0-3 16,4 0-7-16,2 0 1 0,7 1-3 0,4-1-2 15,3 0-1-15,6 0-3 0,2-3-3 16,4-2-3-16,2 1-1 0,3-3 0 0,4-1 6 16,2-1 3-16,4-2 0 0,4 1-2 0,0-2-9 15,1 1-3-15,-1 1-4 0,0 0-1 16,-4 1 2-16,0 3-1 0,-4-1 1 0,-4 3-2 15,-3 0-1-15,-2 2-1 0,-5 1 1 0,-2 1 2 16,-2 0-1-16,-3 0-2 0,-5 0 0 16,-3 0 0-16,-4 0 1 0,3 0 1 0,-6 0-2 15,-1 0 1-15,-1 0 0 0,-3 0-3 0,-4 0 4 16,-2 0-3-16,-3 0 0 0,-1 0 0 0,-3 0 3 16,-2 0-2-16,-1 0 0 0,0 0 0 0,-3 0-4 15,0 0 4-15,-4 0-1 0,1 0-1 16,-2 0-1-16,-3 0 1 0,0 0 1 0,0 0-1 15,0 0-3-15,0 0-12 0,0 0-20 0,-1 0-34 0,-1-2-62 0,-4 1-121 16,4-1-383-16,0 0-1003 0</inkml:trace>
  <inkml:trace contextRef="#ctx0" brushRef="#br0" timeOffset="72384.73">3121 9538 993 0,'0'0'98'0,"0"0"-11"0,0 0 23 16,0 0 23-16,0 0-10 0,0 0-38 0,0 0-20 15,0 0 0-15,0 0 10 0,0 0 17 0,0 0 7 16,0 0-14-16,16 38-10 0,-13-28-15 16,3-1-10-16,-2 2-5 0,4-3-7 0,-3 3 2 15,3-1 3-15,0-1 2 0,2 1 0 0,-1-2-6 16,0-1-8-16,-3 0-3 0,4-1-5 0,-1 1-1 16,0-1-2-16,1 0-1 0,-1-1 2 0,1 0 2 15,3-1-2-15,-2 0 3 0,5-1-2 16,-2 1 3-16,4-1 4 0,-1 0-1 0,1-2 2 15,0 0-6-15,2 0-4 0,0 0-4 0,0 0-5 16,1-1 0-16,-1 0-3 0,-1 2 0 16,0-2-1-16,1 1 0 0,-4-1-1 0,3 0-1 0,0 2 0 15,1-2 3-15,-1 0-1 0,0 0 0 16,0 0 0-16,-2 0 0 0,3 0 1 0,0-2 1 16,0-1 1-16,1 0-1 0,0-2-2 0,2 0 1 15,-2-1 0-15,0-1 2 0,-2 2-4 16,2-2 1-16,-1-2-3 0,-4 2-3 0,3-1 4 0,0 1 0 15,-1-3 0-15,-2 1-1 0,1-1 0 16,2-1 2-16,-2 0 0 0,-2 0-1 0,4-3-1 16,0-2 3-16,2 0-3 0,1-2 1 0,4-3-1 0,-1 0-3 0,2 0 1 15,-3-3 1-15,-4 1 0 0,1-2 0 0,-2 1 2 16,-6 1-3-16,3-4 2 0,-6 2 2 16,-2-1-1-16,-3 1 1 0,1-1-1 0,-5 1-2 15,-1 0 1-15,0-1-1 0,0 1 0 0,-6 0-3 16,3 2 2-16,-3 2-1 0,3 0 1 0,-5 3-2 15,3-1 3-15,-5 2-1 0,0-1 1 0,-1 0-2 16,-5 2 1-16,-2 0 0 0,1 1-3 16,-8 1 3-16,-1 0-3 0,-3 2 1 0,-3 2-1 15,-2-1-1-15,1 3 0 0,2 0-4 0,-2 1 4 16,-2-1-2-16,4 3 1 0,-1-2 2 0,2 1 0 16,-1 0 1-16,0 0-2 0,-2 1 0 0,-3 0 0 15,1 1 1-15,-2 1-1 0,2 0 0 16,-2 3 1-16,2 0-1 0,-1 0 3 0,2 0-1 15,-3 0 0-15,5 3 1 0,0 0-1 0,2 1 1 16,1 0 0-16,1 1 0 0,4 0-1 0,-2-1 0 16,3 2-1-16,2 0 0 0,4-1-1 15,2 0 0-15,3 1 0 0,-3 1-1 0,5 0-1 0,-1 1 0 32,0 1 2-32,0 3 1 0,0 2 1 15,-3 1 0-15,0 4-1 0,0 0 1 0,-2 2 2 16,3 0-4-16,1 0 1 0,-2 2 1 0,2 0-2 15,1 2 5-15,1 1-5 0,0 1 0 0,0 2 1 16,-1 0 0-16,2 0 0 0,1 0-1 16,3-1 1-16,-1-3 0 0,2-1 1 0,2-2 0 15,2-4-2-15,0 0 1 0,0-3-1 0,0 0 1 16,1 1 0-16,3 1-3 0,2-2 4 0,-2 2 0 16,4 2 0-16,0-2-1 0,2 1 1 0,-3 0 0 15,4-1 2-15,0 0-1 0,2-1 3 16,-1 2-2-16,5-1 1 0,-3-1 0 0,6 0-2 15,-2 0 3-15,-1-2-2 0,1 0-1 0,0-1-1 16,1-1-1-16,-1-2-1 0,-2 1 2 0,3-2 0 16,-1-2 0-16,1 0 2 0,1 1-2 0,0-2 1 15,1 0 1-15,-1 0 1 0,0 0-1 0,-3 0-1 16,2 0 1-16,0-2-1 0,0 2 2 0,-1-1-2 16,2-1-1-16,-1 1 2 0,-1-3-1 0,2 1 4 15,0-1-2-15,1-1 4 0,2-1-2 0,-2 0 0 16,2 0 1-16,-1 0-3 0,1 0 1 0,0-1-1 15,0 0 0-15,-1-3 0 0,0 2 0 0,-1-2 0 16,4 1-1-16,-3-1 3 0,-2 0-1 16,2-1 2-16,-1 0-1 0,2-1 1 0,2-1-3 15,-1 1 1-15,3-1 0 0,-4 2 0 0,3 0-1 0,-4-1-3 0,-1 1 3 16,0 1-3-16,-2-1 1 0,1 0-1 16,0 1 0-16,0-1 0 0,1 1 1 15,-1-2 1-15,0-1-1 0,0 1 1 0,-4-1-2 0,4-1 2 16,-1-1 1-16,0 0-1 0,1-2 2 15,0 1-2 1,-1-1 1-16,1-1 0 0,-1-1-1 0,-3 1-1 16,2-1 1-16,-2 1 0 0,-2-2 1 0,-3 0 3 15,-1 0-2-15,1-1 5 0,-4-3-3 0,-3 0 1 16,2-2-3-16,-4-2 1 0,-1 0-1 16,1-3-4-16,1 0 2 0,-3-3-3 0,1 0 1 15,1 0 1-15,-1 0-2 0,0 0-2 0,-1 1 3 16,0 0 0-16,0 0 0 0,-2 1 1 15,-5 1-4-15,1 1 3 0,-3 0-1 0,-6 2 1 16,3 0-2-16,-6 0 0 0,2 1 0 0,-4 0 0 0,0 3 2 16,-1 0-2-16,-3 0-1 0,2 1 0 0,1 1 1 15,0 0-1-15,-2 0-2 0,-2 0 0 0,2 2-2 16,-1 0 4-16,-4 1 1 0,-1 2-1 16,-1-1 0-16,0 3 0 0,0 0 1 0,-2 1-1 15,0 2 0-15,-1 1-1 0,-3 2 3 0,4 0-2 16,0 1 3-16,0 0-1 0,-2 2-3 0,2 0 2 15,1 0 0-15,0 0-1 0,1 0 0 0,-1 0 1 16,1 0 1-16,0 3-3 0,1 1 2 16,4-1-1-16,-3 1 1 0,5 2 0 0,-3-2 0 0,4 3-2 15,0 0-1-15,-1 1 3 0,-1 0-3 16,2 3 1-16,0 0 1 0,-1 2-1 0,2 1 0 16,-3 1 2-16,3 2-6 0,1 2 3 0,1 4 3 15,-2 3 0-15,0 1 0 0,1 2-1 0,0 1 1 16,3-1-1-16,-1 2 0 0,-1-1 3 15,6 0-4-15,-1 0 1 0,2-2 1 0,2-1 0 16,2-3 0-16,3 0 0 0,-2-2 0 0,4 2-1 16,0-1 1-16,-1 0-2 0,4 0 0 0,0-1-3 15,4 1-1-15,0-1 0 0,6 0 0 0,1-1 1 16,1 0-3-16,6-1-7 0,-1 0-14 16,3-2-19-16,1-1-38 0,0-1-64 0,3 0-103 15,-4-5-207-15,-5-4-903 0</inkml:trace>
  <inkml:trace contextRef="#ctx0" brushRef="#br0" timeOffset="92729.58">19888 10385 0 0,'0'0'475'0,"0"0"-342"16,0 0 25-16,0 0 20 0,0 0-3 15,0 0-9-15,0 0-26 0,0 0-17 0,0 0-16 16,0 0-22-16,0 0-15 0,0 0-9 0,-15-4-7 16,15 4-4-16,0 1-9 0,0 0-8 0,1-1-7 15,-1 2-5-15,0-2-1 0,0 1 4 0,1 1 8 16,-1-1 12-16,2 2 6 0,-1-1 6 16,0 1-2-16,2 0-5 0,1 0-1 0,-1 2-2 15,3-1 3-15,3 2 0 0,1-1-1 0,0 0-2 16,1 0-6-16,3-1-4 0,2 1-4 15,0-1-4-15,5-1-1 0,-1-1-5 0,5 2 2 16,-1-2 0-16,0-1-3 0,0 2-3 0,-1-2-1 16,4 0-4-16,-3 1-4 0,3 0 4 0,-3 0 4 15,4 0 0-15,-2 1-1 0,1-1 2 0,3 2-4 16,0-2-3-16,2 2 3 0,-1-2-3 0,4 0-1 16,-2 2 0-16,-1-2-3 0,0 1 1 0,4-1 0 15,-3 0-1-15,0 0-2 0,3 1 1 0,-2 0-3 16,-1-1 1-16,-2 2 2 0,-1-2-5 0,-2 2 3 15,2-1-2-15,-2-1 3 0,-1 1-4 0,0 1 0 16,1 0 1-16,1-1 0 0,-2-1 2 16,3 2-3-16,0-2 3 0,1-1-3 0,3 2 2 0,-1-2-1 31,-1 0-1-31,4 1 2 0,-3 0-1 0,-2 0 2 16,0 0-1-16,0-1-1 0,-1 2-1 15,0-2 0-15,0 0-1 0,1 0 2 0,-1-1 0 16,4 2-1-16,0-2 3 0,1 0-2 0,3 0 1 0,1 1 1 15,3-1-1-15,1 0 0 0,1 0 0 0,1 1-1 16,-1 0 0-16,-2 1-2 0,-4-2 2 0,-1 1 0 16,-3 0 0-16,0-1 2 0,-4 1-3 0,-2-1 2 15,0 0 1-15,-2 0-2 0,1 0 2 0,0 0 0 16,0 0 0-16,3-1 5 0,1 1-3 0,4 0-1 16,1 0 2-16,3 0-2 0,3 0-1 0,2 0 1 15,3 3 0-15,0 0-1 0,2 0 1 0,-3 1-3 16,1-1 0-16,-2 1 0 0,-3-1-1 0,-2 1 0 15,-1-1 0-15,-4 0-4 0,0 1 3 0,-2 0 0 16,2-1 2 0,-1 1 1-16,-1-1-2 0,-1 1 2 0,2-1 0 0,0 0 0 0,-1 2 0 0,4-2 0 15,-2 2 1-15,3-1 0 0,-2 1 1 0,0 1-2 16,-1 0 1-16,-1-2-2 0,-3 1 1 0,-2 0 1 31,-5-2 0-31,-3-1-1 0,-4 1 0 0,-5-1-2 16,-5-2 1-16,-5 1 3 0,0-1 1 0,-2 0 4 15,2 0-1-15,-2 0-2 0,0 0 0 0,0 1-2 0,0-1 0 16,0 0-2-16,0 0-2 0,0 0 0 16,0 0-2-16,0 0-3 0,0 0-10 0,0 0-16 15,0 0-23-15,0-1-30 0,-4-2-56 0,2 0-74 16,-5 0-148-16,0-1-207 0,2 3-953 0</inkml:trace>
  <inkml:trace contextRef="#ctx0" brushRef="#br0" timeOffset="94714.21">1835 11228 345 0,'0'0'211'0,"0"0"-57"0,0 0 7 16,0 0 32-16,0 0 25 0,0 0 2 0,0 0-9 16,0 0-23-16,0 0-27 0,0 0-23 0,0 0-23 15,0 0-13-15,-48 7-7 0,48-7-6 16,0 0-6-16,0 1-9 0,0-1-9 0,0 0-7 16,0 1-7-16,0-1-4 0,0 0-8 0,0 2-6 15,0-2-7-15,0 0-5 0,0 0-5 16,1 0-5-16,-1 1-4 0,1-1-1 0,-1 0-4 15,0 0-3-15,2 0 2 0,1 0 0 0,2 1 4 16,1-1 4-16,1 0 2 0,5 0 4 0,2 0-1 16,-2 0-1-16,4 0-2 0,-2 0-1 15,5 0 0-15,-3-1-2 0,3 0-1 0,1-1-2 16,2 1 0-16,2 0-1 0,-1 1 1 0,0 0-2 0,1 0 0 0,-1 0 1 16,-2 0-1-16,3 0-1 0,0 0 2 0,-1 1-2 15,2 0 3-15,1 1 1 0,2-2 2 0,0 0 0 16,-1 0 0-16,2 0-4 0,1 0 2 0,0 0 0 15,0 0 0-15,-1 0 1 0,1-2-4 16,-2 2 0-16,-1 0-1 0,1 0 2 0,-4 0 0 0,3 0 0 31,-4 0-2-31,3 0-1 0,-3 0 0 0,0 2 0 16,1-1 2-16,-1 0-2 0,-1 0 1 0,0 0 1 16,1 0 1-16,1-1 1 0,-2 0-1 15,2 0-1-15,0 0-1 0,-1 0 6 0,4 0-4 16,-3 0 1-16,0-1-2 0,1 0 0 0,-2 0 0 15,0 0-2-15,2 0 0 0,-4-1 2 0,1 2-2 16,-2-1-1-16,0 1 2 0,1 0-2 16,-2 0 0-16,-1 0 1 0,-2 0 0 0,1 0 1 0,3 0-1 0,-2 0-1 15,-2 0 1-15,3 0-2 0,0 0 3 0,1 0 0 16,0 0 1-16,-2 0-4 0,1 0 5 0,-3 0 0 16,2 0 1-16,-5 0 0 0,2 0-3 0,-5 0 0 15,1 0-2-15,-5 0 0 0,1 0 0 16,1 0 2-16,-3 0-2 0,3 0 1 0,0 1 0 15,-1 1-1-15,-3-1 2 0,5 0 0 16,-4 0-2-16,2 0 0 0,0 0 1 0,-3 1-2 0,4-1 1 16,-5-1 0-16,3 1 1 0,-3-1 3 15,2 0-3-15,-3 1 0 0,0-1 1 0,-1 0 1 0,0 0 0 16,0 1-2-16,-1-1 1 0,3 0-1 16,-3 0 5-16,0 0-3 0,1 0 2 0,-1 0 3 0,0 0-2 15,0 0 1-15,0 0-2 0,0 0 3 16,0 0-4-1,0 0-1-15,0 0-4 0,0 0-4 0,-1 0-18 16,-3-3-25-16,2-2-35 0,-2-1-52 0,-1-1-76 0,0 3-157 16,0-1-277-16,3 3-894 0</inkml:trace>
  <inkml:trace contextRef="#ctx0" brushRef="#br0" timeOffset="136932.31">1801 8942 1054 0,'0'0'229'0,"0"0"-42"0,0 0-7 0,0 0-6 16,0 0-25-16,0 0-25 0,0 0-13 15,0 0-15-15,0 0-5 0,0 0-10 0,0 0-6 16,0 0-5-16,4-2-3 0,-4 4-7 0,0-2-5 15,0 1-6-15,-3 1-14 0,0 2-11 0,-6 1-9 16,-1 4-12-16,-2 3 1 0,-7 2 0 16,0 4 1-16,-2 1 1 0,-1 0-1 0,0 4 1 0,-4-1-1 15,3-1 3-15,-2 4-3 0,-1-3 1 0,1 3-4 16,0-1-2-16,3-1 2 0,-4 2-3 16,3-2 2-16,1-1 1 0,-1 2-1 0,2-4-2 15,1-1 0-15,4-2 1 0,-2-3-1 0,6-1 5 0,0-1-4 16,1-2 2-16,2 0-2 0,-2-3 2 15,2-1-2-15,4 0 0 0,1-3 0 16,2-1-1-16,0 0 1 0,1-1-1 0,1-1-3 0,0 0 0 16,0 0-1-16,0 0-4 0,0 0-1 15,0 0-3-15,1 0 1 0,2 0-2 0,-2 0 3 16,5 0 8-16,2 1 8 0,4 1 8 0,2 1 1 16,2-1-1-16,3-1-3 0,3-1-2 0,3 0 1 15,5 0 0-15,1 0 2 0,5-4-4 0,0-1 1 16,3 0-3-16,1 1-4 0,-3 0 2 0,0 1-2 31,1-1 2-31,-2 2 3 0,0 1 1 0,-3-2 0 16,-2 2-1-16,-2 1-3 0,0-1-2 0,-5 1 3 15,1-1 1-15,-2-1 1 0,1 1 2 0,-2 0-2 16,-3-1 0-16,-4 0-2 0,-2 1 4 0,-4-1 0 16,-1 2 2-16,-4-1 2 0,1 1 0 0,-4 0 6 15,-1-1 6-15,0 1 6 0,0 0 4 0,0-2 2 16,0 1 5-16,0-1-9 0,-2-3-10 0,-5-2-12 15,1-1-13-15,-1-2-2 0,-3-1-2 16,-6-2-4-16,3-2-5 0,-6 0-6 0,0-2 0 16,-3-2-5-16,0-1-1 0,-3 1 3 0,-1-1-1 15,-2-1 4-15,-1 1 0 0,-1-1 3 16,-1 0 3-16,1 2 5 0,3 2 9 0,0 1 0 0,0 0-1 16,3 1 0-16,-2 1-4 0,2-1 2 15,-1 2 1-15,1 0 2 0,2 1 3 16,4 1 2-16,3 1 0 0,2 2 1 0,2 2-1 0,4 2 3 0,1 0 1 0,4 2-1 15,1 1 1-15,1 1-5 0,0 0 1 0,0 0-2 16,0 0-2-16,0 0-4 0,0 0-6 16,0 0-7-16,0 1-15 0,0 4-12 0,0 3 4 15,0 5 13-15,2 7 18 0,2 5 17 0,1 4-1 16,-2 3-2-16,5 3 1 0,-3 1-3 16,0 2 4-16,3-2-2 0,-2 0 0 0,1 2 3 0,1-2-1 15,-2-1 3-15,0 0 2 0,3-1 0 16,-5 0 0-16,3-3 0 0,1-2-3 0,-4-4-2 15,4 0-3 1,-2-3-3-16,-1-2 1 0,2-3-2 0,-3-1 2 16,3-1-1-16,-3-2-1 0,2-3 1 0,-3-2 1 15,2-1-2-15,-1-4 1 0,-3 0 5 0,2-2 1 16,1-1 8-16,-3 0 6 0,0 0 11 16,-1 0 9-16,1-7 1 0,3-2-2 0,1-7-10 15,3-8-10-15,0-4-10 0,3-6-5 0,1-2-4 0,0-3-2 16,1-2 4-16,4 3-3 0,-3-2 2 15,2 4-2-15,-4 3 2 0,0 4 1 0,-2 4 1 16,-2 2-1-16,-1 2 2 0,-3 0 1 0,2-1-2 16,-3 0-2-16,0-4-1 0,2 1 0 15,-3 1-1-15,1 1 5 0,0 3-3 0,1 1-2 16,-3 3 0-16,3 2-2 0,0 0 1 0,-2 3 1 16,0 2 1-16,3 1 1 0,-4 3-1 0,1 0 1 15,-2 3 1-15,0 0-2 0,0 2 2 0,0 0-2 16,0-1 2-16,0 1-2 0,0 0 2 0,0 0 0 15,0 0-1-15,0 0 3 0,0 0-4 0,0 0 2 16,0 0-2-16,0 0 2 0,0 0-2 16,0 0 0-16,0 0-2 0,0 0 0 0,0 0-4 15,0 0 1-15,0 0-1 0,0 0 0 0,0 0 1 16,0 0-4-16,0 0 0 0,0 0-2 0,0 0 2 16,0 0-1-16,0 0-1 0,0 0-1 0,0 0 0 15,0 0-1-15,0 0-6 0,0 0-7 0,0 0-8 16,0 0-13-16,0 0-15 0,0 0-25 15,0 0-35-15,0 0-72 0,-1 0-79 0,1 0-97 16,0 0-154-16,0 3-831 0</inkml:trace>
</inkml:ink>
</file>

<file path=ppt/ink/ink2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113.3877" units="1/cm"/>
          <inkml:channelProperty channel="Y" name="resolution" value="1979.87915" units="1/cm"/>
          <inkml:channelProperty channel="F" name="resolution" value="11.375" units="1/deg"/>
          <inkml:channelProperty channel="T" name="resolution" value="1" units="1/dev"/>
        </inkml:channelProperties>
      </inkml:inkSource>
      <inkml:timestamp xml:id="ts0" timeString="2023-06-06T04:05:57.037"/>
    </inkml:context>
    <inkml:brush xml:id="br0">
      <inkml:brushProperty name="width" value="0.05292" units="cm"/>
      <inkml:brushProperty name="height" value="0.05292" units="cm"/>
      <inkml:brushProperty name="color" value="#FF0000"/>
    </inkml:brush>
  </inkml:definitions>
  <inkml:trace contextRef="#ctx0" brushRef="#br0">7501 8869 601 0,'0'0'187'0,"0"0"1"0,0 0 8 16,0 0-13-16,0 0-31 0,0 0-40 0,0 0-20 15,0 0-18-15,0 0-14 0,0 0-14 0,0 0-22 16,0 0 1-16,-3 3 9 0,3 0 14 16,0 1 22-16,1 0 2 0,1 1-1 0,-2 1-2 15,0 1-2-15,1 0 1 0,2 0-7 0,-2-1-3 16,0 0-7-16,0 0-7 0,1 0-8 0,-1-1-5 16,0 1-6-16,2-2-4 0,-1 3 1 0,1-3 1 0,0 1 0 0,2-1 0 15,-2 0 1-15,0-1 0 0,1-1 0 0,0 1 3 31,1-1 0-31,0 0-1 0,2 0-3 0,0-1-1 16,0 0-2-16,1 0-1 0,3-1-2 0,-3 0-4 16,2 0 0-16,0 0 0 0,0 0-1 0,0 0 0 15,1 0 0-15,1-2 0 0,-2-2-1 0,3 0-1 16,0 0-1-16,2-2-4 0,-2 0 1 0,5-1 0 16,-4-1-3-16,3 1 2 0,-1-1-1 0,2 0-2 15,-1-1 1-15,2 1-4 0,1 0 3 16,-4 1-1-16,2 1 0 0,-1 0-1 0,-2 1 0 0,-3 2 2 15,0-1-1-15,-3 1 3 0,0 3-4 16,-1-1-2-16,-1-1 1 0,2 2 2 0,-2 0-1 16,2 0 0-16,2 0 0 0,-1 0 0 0,3 0 2 15,-1 0-1-15,0 0 2 0,1 0-2 16,-1 0-1-16,1 2 2 0,-2 1-1 0,0 0 1 16,3 1-2-16,-3 1 2 0,2-1-2 0,-1 1 2 15,2 1 1-15,1-1-1 0,-2-1 3 0,2 1-4 16,-1-1 4-16,1-1-3 0,-1 1 1 15,-2 1 1-15,2-2-2 0,-2 1 1 0,2 0 0 0,-2-2 0 16,5 1-1-16,-4-2 1 0,5 0 0 16,-2-1 1-16,2 0 4 0,1 0-3 0,4-4 0 15,-1-1-1-15,2-2 1 0,-3 1-1 0,2 0 0 16,1-1-4-16,0 0 3 0,-4 0-1 0,2 0 0 16,0-1 1-16,0 0-3 0,0 0 1 0,1 1-1 15,-1-1 2-15,-2 1-2 0,1 2 0 16,0-3 1-16,-2 3 0 0,0 2 0 0,-3-1-2 0,1 3-2 15,-3 0 1-15,1 1-1 0,-4 0 5 16,3 0-1-16,-3 0 1 0,2 0-1 0,-1 2-1 16,-1 1 0-16,3 0 2 0,-3 1-4 0,2 1 0 15,-1 0 2-15,-1-2-2 0,4 2 4 0,-1-1-2 0,-1 2 2 16,3-2-3-16,-1 1 0 0,1 1 3 16,-2-1-2-16,2 0 2 0,-3-1-3 0,4 0 2 15,-4-2-3-15,5 0 5 0,-5 0-3 0,4-2-2 16,-3 0 3-16,5 0-1 0,-1 0 3 0,2-2-3 15,2-2 2-15,0 0-3 0,0 0 1 16,3-1 2-16,-6 1-2 0,-2 0 1 0,0 3-1 0,-6-1 0 31,1 0 0-31,-1 0-2 0,1 0 4 0,2 0-4 16,-2-1 2-16,1-1-2 0,2 3 6 0,-1-3-3 16,2 0-1-16,-2 2 1 0,0-1-2 0,1 1 1 15,-3-1-1-15,2 1 1 0,0 0-2 16,-2 0 2-16,3 2-1 0,-2 0 1 0,1 0 0 15,-1 0-2-15,1 2 0 0,-3 0 0 16,0 3 1-16,2-1 0 0,2-1 3 0,-2 2-2 16,-2 1 0-16,3-1 0 0,0 1 2 0,-2-1 1 15,5 0-4-15,-4 0 2 0,4 0-1 0,-3 0 1 16,5-3-2-16,-1 0 1 0,3 1-1 0,0-3 1 16,2 0 0-16,1 0-1 0,2 0 3 15,2 0-2-15,-4 0-1 0,2-2 2 0,-3 1-1 16,-2 0 0-16,0 0 2 0,-1 1-2 0,0-1 0 15,0 0 0-15,-2-2 0 0,2 2 0 16,-2-1-1-16,-1-2 1 0,3 2 3 0,-1-2-3 0,1 0 1 16,1 1-4-16,-2-1 5 0,2 1 0 0,0-1 0 15,-2 0 2-15,2 1-3 0,-1 1-1 16,0 0-2-16,-2-1 3 0,-4 2-1 0,3 1 0 0,-4-1-1 16,3 1 0-16,-3 0 0 0,0 0 2 0,1 0-1 15,0 0 0-15,-3 0 0 0,1 0 1 0,3 0 0 16,-3 0 1-16,1 0-3 0,2 0 1 15,0 0 0-15,0 0 2 0,1 0-1 0,2 0-1 16,0 0 0-16,-2 0-1 0,2 2 2 0,0-1-2 16,-3 2 3-16,1-1-2 0,-2 1-2 0,0-2 2 15,-2 3 1-15,-2 0-2 0,0-1-1 0,0 1 3 16,-1-1-2-16,0-1-1 0,-2 0 4 0,1 1-3 0,2-1 0 16,-2 0 2-16,1 0 0 0,0 0 0 0,-2-1 0 15,3 0-2-15,-1 2 4 0,0-2-4 0,1 0 2 16,0 0 0-16,-1 0-3 0,1 0 2 0,0 1-4 15,-1-1 5-15,-3 0-2 0,1 0 0 32,1-1 1-32,-5 1-3 0,3-1 1 0,-3 0-2 0,-1 0 0 15,2 0-9-15,-3 0-9 0,0 0-17 16,-1 0-29-16,0-2-38 0,0 0-65 0,0-2-187 0,0 2-315 16,0-1-853-16</inkml:trace>
  <inkml:trace contextRef="#ctx0" brushRef="#br0" timeOffset="12089.64">6166 9735 552 0,'0'0'184'0,"0"0"-41"0,0 0-4 0,0 0-5 0,0 0-18 16,0 0-15-16,0 0-17 0,0 0 9 0,0 0-11 16,0 0-10-16,0 0 8 0,0 0-18 15,7 5 2-15,-7-5 3 0,2 0-3 0,-2 0-3 16,1 2-6-16,-1-2-4 0,1 0 2 0,0 1 1 16,0-1 5-16,2 1-2 0,1-1-6 0,-1 1-2 15,2-1-6-15,-1 0-1 0,5 2-5 0,-3-2-2 16,3 1-5-16,0-1-4 0,2 0-2 0,0 1-3 15,0-1 1-15,1 0-5 0,-2 1 0 16,1-1-1-16,-1 0-2 0,0 0 4 0,2 0-4 0,-2 0 1 31,2 0-2-31,2 0 0 0,-1 0 0 0,1-1-1 16,0-1 0-16,3-1-2 0,-1 1-1 0,1 0-1 16,0-2 1-16,1 1-4 0,-2 1 0 15,1-1 2-15,4 0 0 0,-3 2 3 0,2-1 0 0,-2 2 0 0,0 0-4 0,-1 0 2 16,0 0-2-16,-1 0 2 0,-1 0 0 15,0 0-2-15,-1 2 2 0,0 0-3 0,-2 0 1 16,2-1 1-16,-1 1 0 0,0-2 0 0,2 1 1 16,-3-1 0-16,1 0 2 0,-1 0-1 15,-1 0-4-15,2 0 1 0,-2 0 1 0,0 0 2 0,-1 0-2 16,-1 0 2-16,0 0-2 0,-2 0-2 0,0 0 4 16,-3 0-4-16,1 0 2 0,-3 0-4 15,4 0 3-15,-3 0-2 0,1 0-1 0,-2 0-1 16,1 0 1-16,-2 0 0 0,0 0-1 0,1 0 0 15,-2 0-2-15,0 0 0 0,0 0-2 0,1 0-6 32,-1 0-8-32,0 0-38 0,0 0-71 0,0-3-122 15,0 2-297-15,0-1-1020 0</inkml:trace>
  <inkml:trace contextRef="#ctx0" brushRef="#br0" timeOffset="14278.69">6172 10611 73 0,'0'0'351'0,"0"0"-225"0,0 0-11 0,0 0-2 0,0 0 2 16,0 0 9-16,0 0 4 0,0 0 9 0,0 0 11 15,0 0 3-15,0 0-1 0,0 0-12 16,-4-10-25-16,4 10-19 0,0 0-19 0,0 0-15 16,0 0-10-16,0 0-7 0,0 0-5 0,0 0-4 31,0 0-2-31,0 0-4 0,0 0-2 0,0 0-4 16,0 0-4-16,0 1-1 0,2-1 0 0,1 0 3 15,0 1 2-15,-1-1 3 0,2 1 1 0,1 0-1 16,-1 1 0-16,3-1-3 0,1 1-1 0,-1-1 1 15,1 0 1-15,0 0 1 0,3 1-1 0,1-2 1 16,2 0 0-16,-2 0 0 0,2 0 2 0,3 0-3 0,2-4 1 16,-2 1-3-16,7-1-1 0,-1 0 0 0,3 0-4 15,-2 0-3-15,1 0-2 0,0 1-2 16,-1 1 0-16,-1-1 0 0,1 1-1 0,-2 0-1 16,4-1 1-16,-1 0-2 0,1 0 1 0,1-2 1 15,1 1 0-15,4-1 0 0,-1 0 2 0,1-1 3 16,2 1 2-16,-2 1 0 0,2-1-4 15,-6 2-1-15,0 0-2 0,-3 2 1 0,-3-1-2 16,-2 2-1-16,-4 0 0 0,-2 0-3 0,-1 0 2 16,-3 2-4-16,-2 0-1 0,-2 0 0 0,-1-1 3 15,-1 1-3-15,-1-2 2 0,-1 0-1 0,-1 0 0 16,1 0-1-16,-1 0-2 0,0 0-3 16,0 0-12-16,1 0-24 15,-1-3-58-15,2 0-92 0,0-1-195 0,-1 3-1163 16</inkml:trace>
  <inkml:trace contextRef="#ctx0" brushRef="#br0" timeOffset="15029.35">6223 11394 702 0,'0'0'283'0,"0"0"-45"16,0 0-31-16,0 0-22 0,0 0-18 0,0 0-33 16,0 0-21-16,0 0-19 0,0 0-17 15,0 0-18-15,0 0-12 0,0 0-4 0,-32 22 4 16,35-20 6-16,1 1 11 0,6 0 10 0,1-1 1 16,2 1-1-16,4-1-7 0,2-1-9 15,1 0-8-15,3-1-7 0,3 2-3 0,1-2-2 16,3 1-3-16,1 0-3 0,1-1 0 0,1 1-5 15,-1-1-3-15,0 0-2 0,-1 0-4 0,1 0-1 16,-1 0-2-16,0-3 2 0,-1 0-2 16,0 1 0-16,-2 0-3 0,-1-1 0 0,-5 1-2 15,-1 0-3-15,-2 0-2 0,-6 1-2 0,1 1 0 16,-5 0-2-16,-2 0-2 0,-3 0-1 0,-1 0 0 16,-1 1-2-16,-2 1-3 0,1 0-12 15,-1-1-22-15,0 0-37 0,0-1-59 0,0 0-87 0,-1 0-190 16,0 0-1119-16</inkml:trace>
  <inkml:trace contextRef="#ctx0" brushRef="#br0" timeOffset="16884.29">12362 9225 657 0,'0'0'242'0,"0"0"-31"0,0 0-17 15,0 0 1-15,0 0-20 0,0 0-28 16,0 0-23-16,0 0-28 0,0 0-24 0,0 0-10 15,0 0-2-15,0 0 1 0,11-15 0 0,-5 13-1 0,3 2-5 16,1 0-6-16,-1 0-6 0,1 0 0 16,2 2-1-16,-2-1-3 0,3 3 0 0,3-2-4 15,-1 2 2-15,3-3-2 0,2 3 3 0,0 0-5 16,1 1-3-16,0-1-3 0,-1 2-5 16,-1 1-2-16,0 1-3 0,-4-1-1 0,0 1-2 15,-3 1 0-15,-2 1-3 0,1 1 0 0,-4 1 1 16,-4 0 0-16,2 1 1 0,-5 2 1 0,0 0 2 15,0 3-1-15,-6 0-4 0,-2 2-2 0,1-3-1 16,-1 1 1-16,-1 0-2 0,1 0 1 16,-2 0-4-16,3 0 0 0,0 0-2 0,-1 1 3 15,-1-1-3-15,0 2 1 0,4-2-1 0,-2-1 0 16,-2 2 3-16,5-2-1 0,-3 2 2 0,5-2 0 16,-4-1 1-16,5 0 0 0,-1-1 1 15,1 0 1-15,0 0-1 0,-1-1-1 0,2 0-4 16,0 0 1-16,0-1 1 0,3 2 0 0,0-1 2 15,2 0-3-15,-1 0-1 0,4-1-1 0,2 1-1 16,1 0 1-16,1-1 1 0,4-2-1 16,-1 2 0-16,4-3 1 0,1 2-1 0,-1-3 1 31,2 0 2-31,1-1 0 0,-1-1-1 0,2 0-1 16,-2-2 1-16,-1 0-3 0,2-1 2 0,-3-1 0 15,-2 0 0-15,3-2-2 0,-4 0 1 0,-1-1 2 16,1 0-2-16,-3 0 2 0,-2-2-2 15,-2-2 1-15,-1 0 1 0,-4 2 1 0,1-2 3 0,-3 1-1 16,-2 0 3-16,0-1-5 0,0-1 1 16,-5 1-6-16,0 1-4 0,-4-1-1 0,0 2-3 15,-1 2-1-15,-3 0 1 0,1 0 0 0,-2 4 0 16,2 3 2-16,0 1 0 0,-1 0 3 0,0 2 1 16,0 0-1-16,3 2 2 0,0 1-2 0,0 1-1 15,2 0 3-15,2-1-2 0,-1 1 0 0,3 1 1 16,-2 0 1-16,2 0 0 0,-2 1 1 15,3 0 0-15,-1-2 0 0,1 2 3 0,0-1-3 16,1 0 1-16,0 0-2 0,0 0-4 0,1 2 5 16,1 3 2-16,-1-2 1 0,0 2 1 0,1-1-1 15,0-1-1-15,0 2 1 0,0 1 0 16,0 0 5-16,0-1-3 0,0 2 1 0,0 0 1 16,0 2-5-16,0 1 2 0,0 2 1 0,0 1-1 15,0-2 2-15,2 1-1 0,1 2 1 0,1-4-2 16,-1 0 1-16,3 1-1 0,-2 0 0 15,3 1-2-15,-2 0 2 0,1 1 0 0,-2-2-1 0,2 1-2 0,-3-2 1 16,3 0 0-16,-2-2-2 0,2 0 1 16,-3-1-2-16,1-1 3 0,0-2 1 0,-1 1 0 15,-2-2 1-15,3-1 1 0,-2-1-1 0,-2-3 0 16,0-3 2-16,0 0-5 0,0-2 4 16,0-1 0-16,0-1 0 0,-1-1 1 0,-2 0 2 15,0-2 2-15,0 2 0 0,-3 0 1 0,1 1-3 16,-4-1 0-16,-1 3-2 0,-1 2-1 0,-6-1-1 15,2 2-1-15,-4 2 0 0,-1 0-1 0,0-1 0 16,-1 1 1-16,0-2 0 0,1 1-1 0,0-3 2 16,1 0-2-16,0 0-2 0,0-2 3 0,5-1-1 15,-3 0 1-15,4-1 0 0,-3 0-2 16,4-1 2-16,1-1 0 0,-1-1 1 0,2 1 0 16,0 0 0-16,0-1-2 0,1 1 1 0,-1 0 0 15,0 0-2-15,1 0 1 0,-1 1 0 16,0-3 1-16,1 3-2 0,3-1 1 0,-3 1 0 0,-1-1 1 15,1 0-1-15,-1 0 0 0,-2 2 1 0,1-2-2 16,-4 1 0-16,4 1-1 0,1-2 1 16,-2 1 0-16,2-2 0 0,-1 1 0 0,1-1 0 15,2 1-2-15,-1-2-1 0,5 0-4 0,-2-1-7 16,4 0-18-16,1 0-38 0,1 0-59 0,0 0-99 16,0-1-144-16,0 0-1172 0</inkml:trace>
  <inkml:trace contextRef="#ctx0" brushRef="#br0" timeOffset="42522.32">7117 12348 0 0,'0'0'205'0,"0"0"-27"0,0 0-72 0,0 0 13 15,0 0 19-15,0 0 3 0,0 0-7 0,0 0-5 16,0 0-20-16,0 0-6 0,0 0-10 16,0 0-7-16,-16 25-7 0,15-23-8 0,0 0-7 15,1 0-7-15,-2-1-3 0,2 2 3 0,0-1 1 16,-1-1 3-16,1 0 4 0,0 2-1 0,-2-2-4 15,2 0-4-15,0 0-6 0,0 0-5 16,-2 1-4-16,2-1-2 0,0 0-2 0,0 1-4 0,0-2-3 0,0 1-1 16,0 1-3-16,0 0-1 0,0-1-1 15,0 2-1-15,0-1 1 0,2-1 0 0,1 1 3 16,0-1 0-16,0 0 4 0,-1 1-2 0,2-1 0 16,-1 1 0-16,1 0-2 0,1-1-2 0,-1 0 0 15,2 1-4-15,-1-1-3 0,0 0-2 0,-1 0-2 16,2 1 0-16,-2-2-1 0,3 1 0 0,-1 1-1 15,1 0 0-15,0-1-1 0,2 0 1 16,-3-1 2-16,3 0-1 0,1 0 0 0,0 0 0 16,0 0-1-16,0 0-2 0,1-1-2 0,-1 0-1 15,1-1-1-15,3-1-1 0,-3 3 0 0,2-3-2 16,-1 1 2-16,3 0-2 0,-2 0 0 16,1 1 1-16,3-2-3 0,2 2 5 0,-1-1-2 15,0 0 1-15,2 0-1 0,1 1-1 0,2-1 1 16,-1 0-2-16,1 1-2 0,-1 0 2 15,2-1-2-15,1 0 0 0,-3 2 2 0,2 0 0 16,-1 0-2-16,0 0 1 0,-3 0-1 0,1 0 1 16,-3 0-1-16,0 0 1 0,-1-1-1 0,0 1 2 15,1 0-2-15,0 0 1 0,2-2 0 0,1 1-1 32,0 0 1-32,1-1 0 0,1 1-1 0,0 0 0 15,0 1 0-15,1-1 0 0,-1 1 0 0,1 0-1 16,-2 0 1-16,2-1 1 0,1 1-3 15,0 0 3-15,-1-1-3 0,2 1 3 0,-2-2 0 0,4 0 0 16,1 0-2-16,2-1 0 0,0 0 1 0,4 1 0 16,0-2 1-16,-1 0 0 0,4 1-1 15,-5 1-2-15,2 0 2 0,-1-1 0 0,-1 3 1 16,-2-2 0-16,-2 2-1 0,-1 0-1 0,-5 0 1 0,-2 0-1 16,0 0 3-16,1 0-4 0,-4 2 1 0,3 0 0 15,2 0 0-15,2-1 1 0,-2 1 1 16,5 0-1-16,0 1 0 0,0-2 0 0,0 0 0 15,2 1-1-15,1 0 0 0,1 0 0 0,-1 0-1 16,-1-1 1-16,1 2 0 0,-1-2-1 0,-2 1 0 16,2-1 1-16,0 2 2 0,0-2-3 0,0 1 2 15,1-1 0-15,-1 1-1 0,1-1 2 16,-1 0-1-16,0 1 1 0,0-2-2 0,1 0 2 0,-1 0-1 16,0 0 1-16,-2 0-1 0,-3 0-1 15,4 0 1-15,-4 0 0 0,0-3-1 0,-3 0 3 16,2 2-2-16,1-1-1 0,-2 1 1 0,3-2 0 15,-2 2 1-15,-3 0-1 0,5 1 0 0,-3-1 0 16,-1 0 0-16,0 0 0 0,4-1 0 16,-3 1-2-16,1-1 2 0,-2 1 0 0,-1-2 1 15,-1 2-2-15,-2-1 1 0,0-2 0 0,1 2 0 16,1-1 0-16,2-1-1 0,1 1 1 0,1 0 0 16,-1 0 0-16,4-1 1 0,-3 3 0 0,4-2 0 15,-5 1-1-15,5 1-1 0,-2 1 1 0,0 0-1 16,3 0-1-16,-4 0 1 0,2 0 0 0,-4 0 1 15,3 0 1-15,-3 1-2 0,-1 0 1 0,-2 1-1 32,1 0 1-32,0-1-1 0,0 1 1 0,1-1 0 15,0 0-1-15,1 1 1 0,-1-1 0 0,5 0-1 16,-2 1 4-16,3-1-3 0,1 1-1 0,0 1 1 16,1-2 1-16,-3 0-1 0,2 2 0 0,-1-2 0 0,-1 0 0 15,-3 2 0-15,-2-2 2 0,-1 1 1 0,0 0-3 16,2-1 4-16,-6-1-5 0,3 1 2 15,0-1-3-15,-1 0 2 0,-1 1 0 0,1-1 0 16,-4 0-1-16,4 1 1 0,-3 0-1 0,-1 1 0 16,0-1-2-16,-2-1 1 0,-1 1-1 0,-1 0-1 15,1 1-1-15,-2 1-5 0,0-1-6 0,0-1-8 16,-2 2-18-16,-1-1-20 0,-4 0-31 0,2-1-37 16,-2 1-47-16,-2-1-70 0,-1-1-152 0,0 0-1047 0</inkml:trace>
  <inkml:trace contextRef="#ctx0" brushRef="#br0" timeOffset="43862.48">7063 12541 1174 0,'0'0'23'0,"0"0"-9"0,0 0 31 16,0 0 35-16,0 0 11 0,0 0 22 15,0 0 12-15,0 0 0 0,0 0-5 0,0 0-16 16,0 0-15-16,0 0-6 0,0 0-8 0,0 0-7 16,43 33-9-16,-35-32-10 0,-1 1-6 0,3-2-4 15,1 1-4-15,2-1 1 0,4 0-2 16,0 0-2-16,4 0-3 0,-2 0-5 0,2-3-4 0,1 2-2 0,1-1 1 15,1-1-4-15,1 1 0 0,-1 0-2 0,2-2 0 16,1 2-2-16,2-2 0 0,1 1-2 0,1-1 0 16,-1 2-2-16,1 0-2 0,0-1 0 15,0 1-3-15,-1 0 4 0,0 0-1 0,0-1 1 0,-2 1-3 16,1 0 1-16,-2 0-1 0,2-1 0 0,1 1-2 16,0 0 2-16,1-1-2 0,-1 1 2 0,1 0-1 31,-2 0-1-31,2-1 0 0,-1 1 1 0,1 0-1 15,0 0 1-15,0 1-1 0,2-2 0 0,-1 2-1 16,-5-1 0-16,2 1-1 0,1 0 1 0,-3 0-1 16,2-1 2-16,-1 0-1 0,2 0 0 0,0 0 1 15,1-1 0-15,0 1 1 0,2 0-1 0,-1-1 4 16,2 2-5-16,-3 0 0 0,1 1 2 16,-1-2-1-16,-1 1-1 0,0 0 1 0,0 0-1 0,0-1 1 15,-1 0-1-15,-1 0 0 0,1 0 0 0,-2-1 1 0,2 2 0 16,-3-1-1-16,-2 1 1 0,3-2-2 15,-2 2 0-15,3-2 1 0,-1 3 1 0,0-1-2 16,2-1 1-16,-2 2 1 0,-1 0-1 0,1 0-1 16,-3 0 2-16,2 0-3 0,-2 0 2 15,1 0 0-15,-1 2 0 0,-1-1 0 0,1 2 0 0,0 0 1 16,-3-1 0-16,-1 0-1 0,2 2-1 0,-2-2 0 16,1 2 1-16,1-2-1 0,3 0 0 15,-3 1 1-15,4-1 0 0,1 0 1 0,2 0 0 16,0 0-3-16,-2-1 2 0,0 2 1 0,1-1-1 15,-2-1-1-15,1 2 1 0,1-1 0 0,-2 0 1 16,0 1 0-16,1-2 0 0,-4 2-2 16,4-2 2-16,-3 1 0 0,3 0-1 0,-3 0 2 15,3 0-2-15,-4 0 1 0,1-1 0 16,2-1 0-16,-4 3 0 0,0-2 2 0,3 2-3 16,-2-2 0-16,-1 1 1 0,3-1 0 0,-1 2-1 15,-1-2 0-15,3 1 0 0,-2-1-1 0,-3 1 3 16,4-1 1-16,-3 1 1 0,0 0-3 15,-2-1 0-15,2 0 0 0,-2 0-1 0,-1-1 3 16,1 0 1-16,1 1-1 0,-2-1 1 0,2 0-1 0,1 2 0 16,-2-2-2-16,2 1 2 0,3-1-3 15,-1 2 1-15,-2-1 1 0,4 0-1 0,-4 1 1 0,-3-1 0 32,0 0 0-32,-4 0 0 0,0 0 2 0,-2 0 4 15,-1-1 2-15,-2 2 3 0,-1-2 2 16,0 1 0-16,-4-1 0 0,2 1-4 0,-4-1-2 15,4 0-2-15,-4 0-3 0,3 0-2 0,-4 0 0 16,3 0-2-16,-3 0-2 0,0 0-3 0,-1 0-9 16,0 0-23-16,-1 0-47 0,1 0-66 15,2 0-126-15,-2 0-349 0,-1 0-866 0</inkml:trace>
  <inkml:trace contextRef="#ctx0" brushRef="#br0" timeOffset="56586.87">7162 12439 226 0,'0'0'191'0,"0"0"-55"0,0 0 1 0,0 0 1 15,0 0 2-15,0 0-4 0,0 0-4 16,0 0-8-16,0 0-12 0,0 0-18 0,0 0-15 16,0 0-20-16,0 5-17 0,0-5-5 0,0 0-15 15,0 0-6-15,0 0-5 0,0 0 2 0,0 0 0 16,0 2 1-16,1-2 3 0,-1 0 3 0,1 1 5 15,-1-1 1-15,0 0 2 0,2 1 0 16,-1-1 0-16,0 0-2 0,1 2 2 0,0-2 1 0,1 0 0 16,-1 0 3-1,2 0 0-15,0 0 1 0,3-2-2 0,-2 0-2 16,4-1-5-16,1-1-5 0,0 1-4 0,0 0-3 16,0 0-4-16,1 1-1 0,-1-1-1 0,0 1-1 15,0 1 1-15,-2 0 0 0,1-1-1 0,1 1 1 16,-2 0-1-16,0 0 1 0,1 0 0 0,1-2 0 15,0 3 0-15,0-2 0 0,2-1 0 0,-2 2-1 16,0-1 1-16,1 1-2 0,1-1 2 16,-1 2-1-16,0-1 1 0,-1 1 1 0,0 0-4 15,-1 0 3-15,-2 0-3 0,1 0 0 0,0 0 1 0,-3 0 0 16,3 0-1-16,-4 0 2 0,1 0 1 0,-2 0 0 16,2 0-1-16,-2 0 1 0,0 0-3 0,0 0 1 15,-1 0 0-15,0 0-1 0,-2 0 1 0,0 0 2 16,0 0-2-16,1 0 3 0,-1 0 2 15,0 0-1-15,0 0-1 0,0 0 1 0,0-2-5 16,0 2-6-16,0-1-20 0,0 0-54 0,0-1-104 0,0 1-181 16,1 1-1040-16</inkml:trace>
  <inkml:trace contextRef="#ctx0" brushRef="#br0" timeOffset="72769.3">7237 16073 430 0,'0'0'133'0,"0"0"3"0,0 0-13 16,0 0-14-16,0 0-16 0,0 0-12 0,0 0-4 15,0 0 6-15,0 0 2 0,0 0 14 0,0 0 10 16,-11 7 5-16,8-7 2 0,1 1-15 15,-2-1-11-15,1 0-14 0,1 0-13 0,-3 0-9 16,1 0-6-16,-3-1-6 0,0-2-6 0,-1 1-3 16,0-1-3-16,-1-2-1 0,0-1-1 0,-1-1-1 15,0 0 0-15,-3-3-3 0,3 1 0 0,-1-1-2 16,-1-2 0-16,2 1-4 0,0-3-3 16,1 0 0-16,1-3-3 0,0 1-2 0,3 0-3 15,-3-1 1-15,2-2-2 0,2 0 3 0,-1 1 4 16,2-2-3-16,0-1-1 0,-1 0-3 0,2 0 2 15,1 2 2-15,-3-1 0 0,3 3 2 16,0 0-3-16,1 2 0 0,0-2-1 0,0 3-3 16,1-3 1-16,4 3-2 0,-2-3-4 0,4 1 4 15,-1 0-1-15,0 0 1 0,3-1-1 0,-1-1 0 16,0 1-2-16,1 0 3 0,1 1-1 16,-1 1 1-16,1 1-2 0,1 0 1 0,0 0 0 15,0 0 1-15,1 1-2 0,-2 0 2 0,2 0-1 16,-3 2 1-16,2 1-1 0,-1 0 0 0,1 0 1 15,-1 1-1-15,1-2 0 0,0 2 0 0,2-1 1 16,-1 0-1-16,2 0 0 0,-2 0 1 0,4 1 0 16,-2-1-1-16,2 3-2 0,-2-1 2 0,1 2-1 15,-1 3 1-15,-3 0-2 0,0 2 2 16,-2 1-1-16,1 0 0 0,-2 0 1 0,0 1 1 16,-1 2 0-16,2-1 1 0,0 1 1 0,-2 1 0 15,2-2 0-15,-3 1 0 0,2 0 0 0,-2 1 2 31,1-1-1-31,1 2-1 0,1 0 3 0,-2-1-2 0,1 1 0 16,1 0 1-16,0-1 0 0,0 2-1 0,1 0 1 16,0 1-1-16,-1-1-1 0,0 1 2 15,-1 0-1-15,-1 0 2 0,1 1-2 0,2-1-1 16,-1 0 1-16,-2 1 2 0,2-1-1 0,-1 0-2 0,0 0-1 16,1 0-1-16,-1 0-1 0,-1 1 1 15,-1 0 0-15,1 0-2 0,-2 0 0 0,3 0 2 16,-3 0 0-16,0 0 0 0,0 1 1 0,0 1-2 0,-2-2 3 15,4 1 0-15,-4 0 0 0,1 0 3 0,-1 0-3 16,-2 2 1-16,0-2-1 0,0 1 2 16,-1 1 0-16,2 0-1 0,-2 0-1 0,1 0-1 15,-1-1-1-15,1 1-1 0,0-1 1 0,1-1-2 16,-2 2 0-16,1-1 0 0,0 1 3 0,-1 0 0 16,0 1 0-16,1-1-1 0,-1 0 3 0,0 0-2 0,0 0 1 15,0 0-3-15,0 0 2 0,0 1-2 31,0-1 3-31,-1 1 1 0,-1 0-4 0,0 0 2 16,-1 1 0-16,-1-1 1 0,0 0 3 0,0 1-4 16,1-2-1-16,-4 0 0 0,4 1-1 15,-1-3 0-15,-1 2 1 0,2-3-2 0,-2 1 0 0,2 0 1 0,-1-1 0 16,-1 1-1-16,1-2-1 0,1 1 1 0,-2 2 1 0,0-2 1 16,0 2-1-16,-3-1 0 0,3 0-1 0,-1-1 0 15,0 2-1-15,1-2 2 0,-4 0-1 16,3 0 1-16,1 0-1 0,-3 0-1 0,2-1 2 15,-1 1-3-15,-2-1 2 0,3 0 0 0,-2-2-2 16,0 2 2 0,-1 0-2-16,0 0 2 0,-1-1 1 0,1 2-2 15,-1 0 2-15,-1-1-3 0,1 0 2 0,0-1-2 16,-1 0 4-16,2 0-4 0,-1 0 0 16,-3 1 3-16,1 0-5 0,0 1 2 0,-3-2-1 15,3 1 3-15,-3 1 0 0,2-2-1 0,0 0-1 16,0-1-1-16,1 1 0 0,-2-3 2 0,3 2-1 15,-2-3 2-15,3 2 1 0,-1-3 1 0,0 0-1 16,2-1 0-16,-1 0 1 0,0 0-4 0,2 0 5 0,-2 0-1 16,0-1-1-16,2-3 0 0,1 2-2 0,-2 0 0 15,2-1-1-15,-1 1 2 0,3 0-3 0,-1 0-1 16,0 1-6-16,-1 1-8 0,0-1-12 16,2 1-26-16,0-1-42 0,2 0-75 0,0-3-158 15,1 2-319-15,2-1-905 0</inkml:trace>
  <inkml:trace contextRef="#ctx0" brushRef="#br0" timeOffset="74375.23">8780 16037 617 0,'0'0'184'16,"0"0"7"-16,0 0 18 0,0 0-3 0,0 0-11 16,0 0-11-16,0 0-7 0,0 0-11 15,0 0-24-15,0 0-24 0,0 0-23 0,0 0-19 0,-21 0-15 16,21 0-9-16,0 0-13 0,0 0-9 0,0 0-10 16,0 0-5-16,1 1-4 0,0-1 2 15,3 1 6-15,1 2 9 0,0-2 3 0,2 1 3 16,3 1-1-16,0-2-3 0,1 0-3 0,3-1-2 15,0 0 0-15,2 0-2 0,0 0 0 0,5 0 0 16,0-1 0-16,-1-1-3 0,3-2-1 0,-1 0-6 16,0 1-1-16,1-2-2 0,-2 1-2 0,1 0 2 15,-2 0-4-15,0 0-1 0,-2 0 0 16,1-1-2-16,-4 3 1 0,0-2 0 0,-3 0-1 0,-1 1-1 0,-1-1 0 16,0 2 0-16,0-2 0 0,-4 1 0 0,0 0 0 15,1 1 1-15,-1 0-1 0,-1-2 0 16,-3 2 3-16,2-2-3 0,0 2 3 0,-2-2-1 15,2 1-1-15,0-1 3 0,-2-1-3 0,5 1 1 16,-4-3-3-16,4-1 2 0,-3-1-2 0,4-1 1 16,0 0-2-16,-3-1 0 0,2-1 1 15,1-1 0-15,0 1-1 0,-3-3 1 0,1 3-2 16,-2-4 1-16,1 1 1 0,0-1 0 0,-3 0-2 16,5-2 0-1,-4 0 2-15,1 1-2 0,0-3 3 0,-2 2-2 16,1-1 0-16,0-3-2 0,-1 1 2 0,-2-1 1 15,0-1 1-15,0 1-3 0,0-1 2 0,-2 4 0 16,-4-2 0-16,3 2 1 0,-4 2 0 16,3 2-1-16,-4 0 0 0,2 1-1 0,1 2 1 15,-4 0-2-15,0-1 1 0,0 3 0 0,-1-1 0 16,-2 2 0-16,1-2 2 0,-1 0-3 16,-4-1 1-16,4 0 0 0,-4 1-1 0,1 0 1 15,0-1 0-15,0 0 0 0,-1 1-1 0,1 1 1 16,0 1 1-16,0 1-1 0,3-1 0 0,-1 1 2 15,2 1-2-15,-2 1 0 0,3 0 0 0,0 2 2 16,-2 0-3-16,2 0 2 0,-2 1-1 16,2-1 0-16,-1 2 0 0,0-1 0 0,1 1 1 15,1 1 0-15,0 1-2 0,-1-2 0 0,0 2 1 16,0 0-2-16,-1 0 1 0,1 0 2 0,0 2-1 16,-4 0 0-16,2 3-1 0,-2 0 0 0,3 1 0 15,0 0-1-15,-3 2 0 0,3 1 1 0,-3 1 1 16,3-1 0-16,0 0 1 0,-2 1-2 15,2-2 1-15,-2 2 0 0,3 0-1 0,0 1 2 0,-1-2-2 16,1 1-1-16,0 1 2 0,0 1-1 16,2 0 1-16,-1-1-1 0,2 1-1 0,-2-1 2 15,3 2-1-15,1-2 0 0,-2 2 2 0,5-1-3 16,-3 1 0-16,2-2 1 0,1 1 1 0,1 0 0 16,0-1-1-16,1 2 1 0,-2 0-1 15,2 3 0-15,-1-1 1 0,1 1 2 0,-1 1-4 0,1 2 2 16,-2-2-2-16,2 0 4 0,-1 2-2 15,0-1 0-15,0-1 0 0,1 2-2 0,-1-2 2 0,-1 0-1 16,1 1 2 0,0-2-1-16,1 2-1 0,-2-1 0 0,2 1 1 15,0-3-1-15,0 2 1 0,0-2-1 0,0-2 2 16,0 0-3-16,4-1 2 0,0-3 1 0,1 1-3 16,0-1 4-16,3-1-3 0,-4 2 2 0,3-2-1 15,-2 0-1-15,1 1 1 0,-1 0 1 0,2 0-1 16,0 0-2-16,-1 0 2 0,0-1 0 15,2-1 0-15,-4 0 0 0,3 1 2 0,-2-1-4 16,1-1 2-16,-1 0-2 0,0 0 2 0,1 1 1 16,-1-1-1-16,3-1-2 0,-2 1 2 0,1 0 0 15,1-1 0-15,-2-1 2 0,1 0-2 0,1 1-1 16,1-1 1-16,-2-1 4 0,-1 1-3 16,3-2 0-16,-1 0 1 0,-1 2 0 0,-1-3-1 15,3 1 0-15,0 0 0 0,-2 1-1 16,0-2 0-16,2 0 1 0,0 0 0 0,0 0-1 0,0 1 1 15,-1-2-1-15,-1 1 1 0,2-1 0 0,0 1-1 16,-1-1-1-16,-2 1-2 0,0-1-1 16,2 1-2-16,-3-1-7 0,2 1-26 0,1 2-39 15,-4-1-63-15,5-1-103 0,-1 2-205 0,-4-2-208 16,2-1-820-16</inkml:trace>
  <inkml:trace contextRef="#ctx0" brushRef="#br0" timeOffset="75409.48">7364 16272 1007 0,'0'0'205'0,"0"0"27"0,0 0-7 15,0 0-15-15,0 0-45 0,0 0-56 0,0 0-33 16,0 0-15-16,0 0-16 0,0 0-8 15,0 0 4-15,0 0 6 0,0 0 13 0,0 0 4 32,25 16-1-32,-5-13-2 0,0-2-5 0,5-1-9 15,-1 0-4-15,4 0-8 0,-2 0-6 0,2 0-4 0,-1-2-7 16,-1 0 0-16,0 0-3 0,-1 0 2 16,-1 2-6-16,-4-3 0 0,-1 2-2 0,1-1-3 0,-3-1 2 15,-1 0-3-15,-4 1 1 0,-2-1-1 16,0 1 0-16,-6 0 0 0,0 2 0 0,-3-1 9 15,-1 1 11-15,0-1 3 0,-3-1-2 0,-3 0-7 16,-5 1-15-16,-2 0-6 0,-4 0 0 0,-3 1-3 16,-4 0 1-16,-2 0 0 0,-2 0 1 15,-2 0-1-15,0-2 0 0,-1 2-2 0,1 0 2 16,0 0 4-16,1 0-2 0,3 3 4 0,-1 1-3 16,3 2 3-16,2 1-1 0,4-4 3 0,1 3-1 15,6-3-1-15,2 1 4 0,5-2-5 16,3-1 2-16,0-1-5 0,1 0 0 0,1 0-4 0,4 0 5 15,5-1 2-15,5-3 3 0,5-2 6 16,5-1-3-16,3-1 1 0,2 0-1 0,2 0 0 16,1 2 1-16,1-1-1 0,-1 2 2 0,1-1-3 15,-4 3 1-15,-2 0-3 0,-4 2-1 0,-4 1-3 16,-1 0-1-16,-8 0 1 0,0 5-3 16,-2-1-7-16,-4 1-1 0,0 0-13 0,-4 1-33 0,0-1-52 15,-1-1-102-15,0 0-220 0,0-2-1112 0</inkml:trace>
  <inkml:trace contextRef="#ctx0" brushRef="#br0" timeOffset="75917.95">7826 14610 1707 0,'0'0'212'16,"0"0"-8"-16,0 0-49 0,0 0-33 31,0 0-40-31,0 0-12 0,0 0 7 0,0 0-2 16,0 0-13-16,0 0-8 0,0 0-9 0,0 0-9 16,0 0-7-16,0 0-11 0,78 44-9 0,-65-43-5 15,-2 1-4-15,-1-1-10 0,1 2-16 0,-1 0-49 16,-1 2-83-16,-4 1-146 0,0 2-180 15,-3-2-250-15,0-2-436 0</inkml:trace>
  <inkml:trace contextRef="#ctx0" brushRef="#br0" timeOffset="76399.19">7877 14779 947 0,'0'0'314'16,"0"0"-28"-16,0 0-32 0,0 0-46 0,0 0-75 16,0 0-47-16,0 0-7 0,0 0 6 0,0 0 0 15,0 0-8-15,0 0-15 0,0 0-19 16,0 0-16-16,70-25-13 0,-63 25-6 0,-2 5 0 15,-4 4 2-15,-1 4 0 0,0 1-1 0,-8 5-5 16,-1 0-5-16,-4 2-2 0,0-2-2 0,2-1 1 16,-2-2 1-16,3-2 0 0,1-4 2 0,2-2 1 0,2-2 0 15,3-3-1-15,0 0-2 0,2-3-4 16,0 0 3-16,4 0 0 0,3 0 4 0,1 0 5 16,2-3 0-16,3 0 2 0,1-1 0 15,0 0-1-15,1 0 3 0,0 2 0 0,0-1 1 16,-3 2 3-16,-2 1-3 0,-2 0 0 0,-3 2 3 0,-5 5 6 15,0 1 6-15,0 3 1 0,-8 3-1 16,-2 1-9-16,-3 2-11 0,-3 2-1 0,2-2-3 16,-3 0-1-16,1-1 0 0,1 0-1 0,2-5 1 15,0-1-1-15,0-3 3 0,4-1-2 16,1-3 3-16,2 0-2 0,2-3 1 0,2 1-2 16,2-1-3-16,0 0-4 0,0 0 1 0,5 0-1 15,1 0 4-15,3 0 4 0,3 0 3 0,2 0 1 16,3-1 2-16,3-2 3 0,1 1 6 15,2 0 4-15,2-2 5 0,1 2 4 0,3 0-2 16,-1 0 1-16,-2 1-5 0,3 1-7 0,-3 0-5 16,-2 0-3-16,1 0-4 0,-3 0-2 15,1 0-1-15,-6 0-3 0,0 0-7 0,0 0-9 0,-4-1-25 16,0-2-46-16,-1-4-84 0,-3-1-156 16,-3 0-244-16,-2 2-915 0</inkml:trace>
  <inkml:trace contextRef="#ctx0" brushRef="#br0" timeOffset="76651.52">8071 14739 1312 0,'0'0'321'0,"0"0"-80"16,0 0-79-16,0 0-26 0,0 0-49 0,0 0-8 15,0 0 13-15,0 0-5 0,0 0-13 0,0 0-19 16,0 0-15-16,0 0-8 0,137-53-6 0,-116 46-5 15,-1 1-5-15,0 3-3 0,-4 2-2 16,2 0-2-16,-7 1-1 0,0 0 0 0,-1 2 1 16,-1 1 3-16,-4 3 6 0,-1 2 5 0,-2 0 7 0,-1 2 0 0,-1 3-2 0,0 1-5 15,-4 2-6-15,-5 2-7 0,-1 2-4 0,-3 1-3 16,-1-1-8-16,0 1-7 0,0-3-14 0,-1-1-24 31,4-3-43-31,1-5-76 0,-1-3-152 0,4-4-236 16,4-2-892-16</inkml:trace>
  <inkml:trace contextRef="#ctx0" brushRef="#br0" timeOffset="76807.84">8223 14570 1468 0,'0'0'319'16,"0"0"-53"-16,0 0-80 0,0 0-41 0,0 0-53 15,0 0-16-15,0 0-4 0,0 0-14 0,-49 150-20 16,37-111-17-16,1-1-13 0,0-3-15 0,3-2-20 15,5-7-50-15,3-5-134 0,0-7-267 0,0-8-970 16</inkml:trace>
  <inkml:trace contextRef="#ctx0" brushRef="#br0" timeOffset="76986.83">8466 14477 2075 0,'0'0'253'0,"0"0"-62"15,0 0-53-15,0 0-23 0,0 0-42 0,0 0-12 16,0 0-2-16,0 0-13 0,0 0-16 0,-25 121-13 16,25-101-12-16,0-2-7 0,0-6-8 15,4 2-19-15,4-5-36 0,0-2-68 0,2-3-116 16,2-4-202-16,-4 0-189 0,-2 0-779 0</inkml:trace>
  <inkml:trace contextRef="#ctx0" brushRef="#br0" timeOffset="77239.45">8566 14433 1557 0,'0'0'291'0,"0"0"-70"0,0 0-50 0,0 0-75 15,0 0-27-15,0 0-5 0,0 0-3 0,0 0-10 16,0 0-12-16,0 0-6 0,121-49-5 0,-103 45 0 16,-2 0 9-16,3 1 4 0,0 0 5 0,-6 1-3 15,1 2-12-15,0 0-7 0,-4 0-5 0,-3 5 3 16,0 1 0-16,0 3 2 0,-5 1 3 0,2 2-1 15,-3 3-3-15,-1 0-4 0,0 1-6 0,0 1-5 16,0-2-5-16,-1 1-4 0,-3-2-5 0,2 1-12 16,-1-4-13-16,1 1-33 0,-2-3-55 15,3-2-84-15,-4 0-140 0,2-3-196 0,1-1-904 0</inkml:trace>
  <inkml:trace contextRef="#ctx0" brushRef="#br0" timeOffset="77397.95">8577 14547 1219 0,'0'0'292'0,"0"0"-45"0,0 0-42 0,0 0-56 16,0 0-54-16,0 0-6 0,0 0 3 0,0 0-11 15,0 0-16-15,0 0-15 0,0 0-12 0,127-61-12 16,-111 57-12-16,-1 2-7 0,-1 1-14 0,-2 1-18 16,-3 0-36-16,-3 0-83 0,-1 0-167 15,-3 0-184-15,1 0-897 0</inkml:trace>
  <inkml:trace contextRef="#ctx0" brushRef="#br0" timeOffset="77745.98">8702 14411 1185 0,'0'0'263'0,"0"0"-80"0,0 0-43 0,0 0-22 0,0 0-45 16,0 0-4-16,0 0-4 0,0 0-8 15,-85 137-15-15,73-114-14 0,1 0-9 0,4-1-6 16,-2-2-5-16,3-1-1 0,2-2-1 0,2-2-2 15,0-1 1-15,1-2-3 0,1-4-3 16,0 0 0-16,4-1 3 0,1-3 3 0,2 0 7 16,2-3 8-16,3-1 8 0,3 0 4 0,0-5 1 15,4-2 1-15,0-2-2 0,-2 0-5 0,3-2 1 16,-4 0 1-16,3 0 4 0,-4 0 7 0,0 2 1 16,-5 1 1-1,-3 2-3-15,-1 3-5 16,-3 3 1-16,-3 0 15 0,0 0 6 0,-2 0-4 15,-5 7-11-15,-4 5-22 0,-4 2-16 0,-5 5-2 0,-2 0-4 16,-5 3-1-16,0 1-1 0,1 0-3 16,-4 0-4-16,3-3-11 0,2 0-18 0,5-3-34 15,3-5-49-15,4-2-65 0,3-3-122 0,5-3-129 16,1-3-88-16,2-1-762 0</inkml:trace>
  <inkml:trace contextRef="#ctx0" brushRef="#br0" timeOffset="77902.23">8620 14800 388 0,'0'0'532'0,"0"0"-180"0,0 0-10 0,0 0-42 16,0 0-79-16,0 0-60 0,0 0-33 0,0 0-27 16,0 0-28-16,125-39-11 0,-109 35-10 15,3-2-11-15,0 1-7 0,-2 0-10 0,1 1-10 16,0 0-2-16,-3 1-11 0,-4 0-11 0,0 2-16 16,-2 1-36-16,-4 0-64 0,-1 0-96 0,-1 0-155 15,-2 0-116-15,-1 0-879 0</inkml:trace>
  <inkml:trace contextRef="#ctx0" brushRef="#br0" timeOffset="78042.82">8699 14848 947 0,'0'0'244'16,"0"0"-16"-16,0 0 1 0,0 0-23 0,0 0-64 16,0 0-35-16,0 0-28 0,0 0-32 0,-19 118-28 15,19-103-15-15,0-3-17 0,0 0-20 16,0-2-51-16,1-3-148 0,2-2-157 0,0-3-929 0</inkml:trace>
  <inkml:trace contextRef="#ctx0" brushRef="#br0" timeOffset="78194.47">8799 14843 1269 0,'0'0'373'0,"0"0"-152"0,0 0-50 0,0 0-45 15,0 0-21-15,0 0 9 0,0 0-17 0,0 0-25 16,0 0-25-16,15 116-23 0,-9-95-15 0,-4-3-19 0,6-1-33 0,-2-1-91 15,0-8-240-15,-1-2-1062 0</inkml:trace>
  <inkml:trace contextRef="#ctx0" brushRef="#br0" timeOffset="78910.97">8842 16151 989 0,'0'0'100'16,"0"0"13"-16,0 0 0 0,0 0 18 0,0 0-1 16,0 0-4-16,0 0 15 0,0 0 2 15,0 0-11-15,0 0-13 0,0 0-13 0,0 0-8 16,61 8-8-16,-46-8-11 0,0 0-10 0,1 0-10 16,-1 0-11-16,4 0-3 0,-2-1-9 0,3 1-3 15,1 0-5-15,2-1-2 0,-1 0-4 16,3 0-2-16,1-2-3 0,0 1-1 0,4-3 3 15,1 0-3-15,3-3 2 0,-1 0-6 0,4-1 2 16,-5-2-1-16,1 1-1 0,-3 0-1 0,-2 2-5 16,-4 2 0-16,-3 0 0 0,-3 4-4 0,-2-1 1 15,-5 2-1-15,-2 1-3 0,-4 0 2 0,2 0-3 16,-5 0-1-16,0 0-2 0,-2 0-8 16,0 0-7-16,0 0-8 0,0 0-14 0,0 0-25 0,-2 0-63 15,-5-2-113-15,0-2-215 0,0 1-225 0,2 1-756 0</inkml:trace>
  <inkml:trace contextRef="#ctx0" brushRef="#br0" timeOffset="79224.81">9000 15979 1423 0,'0'0'244'0,"0"0"-22"0,0 0-30 15,0 0-20-15,0 0-67 0,0 0-64 0,0 0-13 16,0 0-1-16,0 0 7 0,0 0 8 16,0 0 8-16,0 0 6 0,0 0 2 0,0 0-5 15,53-11-8-15,-36 9-5 0,1-1-8 0,3 2-4 16,2-2-4-16,0 2-3 0,-1-1-3 16,1 1-4-16,3-2-1 0,-4 1-3 0,4 0 0 15,0-1-1-15,1 0 0 0,-4 0 1 0,-2 0-6 16,0-2 3-16,-2 2-3 0,-2 1-1 0,-3-1-1 15,-4 2 0-15,-1-1-4 0,0 1-1 16,-5 0-7-16,2 1-10 0,-4-1-18 0,-1-1-41 16,2 2-54-16,-2-1-76 0,-1 1-140 0,0 0-156 15,2 0-901-15</inkml:trace>
  <inkml:trace contextRef="#ctx0" brushRef="#br0" timeOffset="79510.95">9133 16096 1742 0,'0'0'149'0,"0"0"16"0,0 0 11 0,0 0-15 16,0 0-61-16,0 0-42 0,0 0-21 0,0 0-11 16,0 0 2-16,0 0 7 0,0 0 11 15,0 0 10-15,0 0-2 0,0 0-6 0,26 31-11 16,-8-29-9-16,3-2-6 0,-2 0-5 0,1 0-4 15,1 0-2-15,-1 0-3 0,1-2 1 0,0 0-2 16,-2-1 0-16,-2-2-2 0,-1 0-3 0,2 0 2 16,-6 0-4-16,4 2-2 0,-4-2-7 0,-1 0-9 15,-2 0-17-15,-2 2-34 0,-1-1-57 0,1 2-95 32,-5 0-181-32,0 1-181 0,-1-1-840 0</inkml:trace>
  <inkml:trace contextRef="#ctx0" brushRef="#br0" timeOffset="80165.93">9541 15966 914 0,'0'0'170'0,"0"0"-32"16,0 0-22-16,0 0-29 0,0 0-27 0,0 0 37 0,0 0 45 0,0 0 20 15,0 0-14-15,0 0-27 0,0 0-22 16,0 0-15-16,0 0-9 0,93-5-11 0,-73 1-5 15,-2-1-5-15,3 0-6 0,2-3-4 0,1 2-6 16,3-4-5-16,3 1-7 0,1-1-7 0,3-3-6 16,0 2-4-16,1-2-3 0,3 0-3 15,-2 0 1-15,4-2 0 0,2 0-1 0,1-2 1 16,-1 0 0-16,2 0 2 0,1 0-3 0,0-1-1 16,2 0-1-16,1-1 0 0,0 0-3 0,3-1 4 15,1-3-1-15,3 2-2 0,-5 0 1 16,1 2 0-16,-5 1 0 0,3 1-2 0,-8-1 2 0,0 5 0 15,-3-2 3-15,-6 4-1 0,-1 1 2 0,-3 2-2 16,-4 1-3-16,-3 0 1 0,-1 3 1 0,-2 0-1 16,-1 1 0-16,-4 0-1 0,-2 2 0 0,-1 0-1 15,-2 0 0-15,-3 1 1 0,1-1-4 16,-4 1-2-16,-1 0-1 0,0-1-6 0,-1 1-8 0,0-2-15 16,0 1-20-16,0 0-27 0,0-1-37 15,0 1-67-15,0-3-118 0,0 1-108 0,0 0-784 0</inkml:trace>
  <inkml:trace contextRef="#ctx0" brushRef="#br0" timeOffset="80530.56">11019 15238 1521 0,'0'0'234'0,"0"0"-17"0,0 0-15 0,0 0-65 15,0 0-72-15,0 0-37 0,0 0 7 0,0 0 4 16,0 0 7-16,0 0 4 0,0 0-2 16,0 0-2-16,0 0-7 0,0 0-6 0,104 6-5 15,-79-3-2-15,1-1-2 0,-1 0 1 0,5-1-1 16,-1 2 1-16,1-2 4 0,0-1 0 0,-4 1-5 16,2-1-4-16,-1 1-5 0,-4 2-2 0,-2-1 1 15,-2 0 1-15,-2 1-1 0,-4-1-1 16,-1 0 0-16,-2 1 2 0,0 2-4 0,-2-2-2 15,-3 1-1-15,1-1 1 0,-3 2 0 0,1 0 5 16,-3 0 5-16,-1 3 4 0,-1 3 4 0,-6 1 0 16,-4 3-3-16,-7 6-7 0,-2 0-2 0,-4 2-6 15,-5 5-3-15,-8 0-1 0,3 2-3 16,-5 1-1-16,1-1-4 0,4-1-6 0,1-3-10 16,4-3-15-16,2-3-25 0,5-4-39 0,8-2-64 15,-2-4-109-15,7-2-253 0,6-4-998 0</inkml:trace>
  <inkml:trace contextRef="#ctx0" brushRef="#br0" timeOffset="81410.08">11195 15439 633 0,'0'0'218'0,"0"0"-24"0,0 0 1 16,0 0-14-16,0 0-16 0,0 0-16 0,0 0-16 15,0 0-18-15,0 0-26 0,0 0-18 0,0 0-15 16,0 0-11-16,0 0-9 0,0 0-9 16,0-1-2-16,3 1 7 0,0 0 12 15,5-2 8-15,-1-1 1 0,4-1-8 0,0 0-7 16,1-1-5-16,5 1-3 0,-3-1 0 0,5 1-1 15,0 1-1-15,-4-2-2 0,3 1-2 0,0 0-1 16,-4 1-2-16,2-1-2 0,-3 2 0 0,-2-2-3 16,4 2-2-16,-8-1 0 0,2 2-3 0,-1-1-1 15,0 1-1-15,-4 0-2 0,2-1 1 0,-3 1-3 16,-1 0 0-16,3 0-2 0,-4 1-1 16,1-1-1-16,-2 0-2 0,1-1-3 0,-1 1-7 15,0 0-17-15,0 0-38 0,0-1-84 0,0-2-197 16,0 2-274-16,0-1-852 0</inkml:trace>
  <inkml:trace contextRef="#ctx0" brushRef="#br0" timeOffset="87799.4">8904 13506 543 0,'0'0'43'0,"0"0"-11"0,0 0 35 16,0 0 34-16,0 0 15 0,0 0 8 16,0 0 3-16,0 0-6 0,0 0-14 0,0 0-5 15,0 0-11-15,0 0-12 0,44 60-6 0,-37-50-6 16,2 3-6-16,-1-1-7 0,3-2-5 0,-2 0-4 15,1-1-3-15,1 1-1 0,0-2-1 16,-1-1-2-16,1-1 1 0,0-1-2 0,3-1-4 16,0-2-1-16,-2-1-2 0,3-1 1 0,0 0 2 0,4-2 0 31,-1-5-3-31,1-2-4 0,4-3-6 0,-1-1-4 0,-1 1-5 0,0-2 0 0,0 1-2 16,-1 1 1-16,1 1 0 0,-1 0 0 0,-1 2 1 15,0 1 0-15,-1 1-1 0,-2 0 8 0,3 1 3 16,-2 1 5-16,-1 2-2 0,1-1-6 31,1 3-6-31,-6 1-3 0,1 0-4 0,0 0 0 0,0 4 0 16,-3 0-2-16,1 1 2 0,1 0 1 0,-2 0-2 15,1 1 4-15,3 0 4 0,-1 0 3 0,1-2 3 0,4 1 0 16,1-2 0-16,0 0-3 0,2-2-2 0,2-1-1 16,-1 0-1-16,1 0-2 0,2-3-2 15,-1-1 0-15,4 0-1 0,-2 1-4 0,0-1 0 16,1 1 1-16,-4 0-1 0,2 2 0 0,-1-1-1 15,-4 1-1-15,1 1 0 0,-1 0 1 0,-4 0 1 16,1 0-1-16,0 1-1 0,-3 2-1 0,1-2 3 16,-2 1-1-16,-1 1-1 0,5-2 2 0,-4-1-1 15,5 1 2-15,-3-1 2 0,3 0-2 0,1 0 0 16,1 0-1-16,0 0 1 0,-1 0 1 0,2 0 0 16,0 0 2-16,-1-1-4 0,1 0 5 0,0-2 3 31,-2 2 1-31,1-1 0 0,-1 1 2 0,-1-2-2 15,0 2-2-15,1-1 1 0,2 1 0 0,0-3 0 0,-1 2 0 16,4-2 1-16,-2 1-2 0,0 0-1 0,-1-1-2 16,0 1 0-16,0 0-4 0,0-1 1 0,-1 3-1 15,1-3 0-15,-1 2-2 0,-1-2 1 16,1 2-2-16,-7 0 1 0,2-1 0 0,-4 2-3 16,-3 0-3-16,-4 1-6 0,2 0-15 0,-3 0-19 15,-1 0-29-15,-1 0-35 0,0 0-56 16,-1 1-91-16,0 1-151 0,0 1-133 0,0-1-841 0</inkml:trace>
  <inkml:trace contextRef="#ctx0" brushRef="#br0" timeOffset="88256.05">9462 13753 712 0,'0'0'178'0,"0"0"-23"0,0 0-22 16,0 0-5-16,0 0-11 0,0 0 4 0,0 0 13 16,0 0 1-16,0 0-5 0,0 0-7 0,0 0-8 15,0 0-7-15,0 0-7 0,0 0-8 0,76 33-12 16,-53-33-13-16,0 0-12 0,7-4-8 0,3-1-7 16,6-1-4-16,1 0-5 0,3 0-2 15,5 0-2-15,0 0-3 0,3 0-1 0,1-1-7 16,-2 2-4-16,1-1-3 0,-1 1-1 0,-4-2 0 15,3 3-1-15,-3-2-2 0,-2 1-1 16,-3-1 0-16,0 0-3 0,-2 2 0 0,-5-1-1 16,1 1 0-16,-4-1-3 0,-5 2-2 0,3-1-12 15,-2 1-26-15,-4 0-43 0,-1 1-77 0,0-1-143 16,-5 1-231-16,-6-1-923 0</inkml:trace>
  <inkml:trace contextRef="#ctx0" brushRef="#br0" timeOffset="89372.22">12038 12958 994 0,'0'0'190'0,"0"0"33"0,0 0 8 0,0 0-12 16,0 0-66-16,0 0-50 0,0 0-22 15,0 0 1-15,0 0 11 0,0 0 9 0,0 0 6 16,0 0-3-16,0 0-14 0,0 0-18 0,63 15-12 15,-41-18-11-15,-1-1-10 0,3 0-6 0,1 0-4 16,-3 1-7-16,-1-1-4 0,0 0-7 16,2 0-3-16,-2 2-2 0,-4 0-4 0,3-1-4 15,-3 2-5-15,-4 1-17 0,-2 0-38 0,-3 0-68 16,-6 1-108-16,-1 3-177 0,-1-1-164 16,0 0-854-16</inkml:trace>
  <inkml:trace contextRef="#ctx0" brushRef="#br0" timeOffset="89678.61">12164 12791 1366 0,'0'0'206'0,"0"0"-32"0,0 0-6 0,0 0-17 16,0 0-20-16,0 0 19 0,0 0-8 16,0 0-16-16,0 0-24 0,49 134-25 0,-40-109-17 15,-2 0-11-15,-1 0-12 0,1-1-7 0,-5 2-8 16,-1 0-7-16,-1 1-4 0,-1 0-3 15,-7-2-1-15,-1-1-3 0,0 1-3 0,-3-4 1 16,1-2-2-16,1-3-1 0,-3-3 3 0,1-3-2 0,-3-2 2 0,4-4 1 16,1-3 1-16,-1-1 0 0,1 0 1 15,1-7-2-15,0-3 2 0,3 0 0 0,0-1 2 16,2-3 0-16,0 0 1 0,4-1-2 0,0 0-1 16,2-3-1-16,4 0-2 0,3 0-1 0,2 1-1 15,-1-2-1-15,3 1-3 0,2 3-6 0,-3 0-14 16,2 1-31-16,2 1-56 0,0 1-94 15,1-1-175-15,0 3-193 0,-7 4-871 0</inkml:trace>
  <inkml:trace contextRef="#ctx0" brushRef="#br0" timeOffset="89933.67">12530 12759 1497 0,'0'0'261'15,"0"0"-52"-15,0 0-30 0,0 0-54 0,0 0-24 16,0 0 11-16,0 0 5 0,-33 129-12 0,24-98-17 15,0 1-12-15,1-1-12 0,3-2-11 16,-1 0-10-16,4 0-11 0,1-3-9 0,1-2-4 16,0-2-4-16,4-2-1 0,4-4-1 0,1-1 0 15,2-2 1-15,0-3-1 0,5-2 1 16,-2-2-2 0,3-3-1-16,-2-3 0 0,5 0-4 0,-2-2 0 15,1-5-7-15,1-2-8 0,-5-2-17 0,4-2-31 16,-6 0-40-16,-1-2-49 0,-5 0-50 15,-2 0-81-15,-3-2-89 0,-2-1-70 0,0 5-22 0,0 4-733 16</inkml:trace>
  <inkml:trace contextRef="#ctx0" brushRef="#br0" timeOffset="90060.05">12617 12978 525 0,'0'0'243'0,"0"0"-20"0,0 0-23 0,0 0-37 16,0 0-27-16,0 0-14 0,0 0 6 0,0 0 13 15,0 0-5-15,0 0-20 0,0 0-24 16,0 0-28-16,0 0-25 0,0 0-23 0,123-6-17 15,-109 4-22-15,0-2-53 0,0 0-143 0,-3 0-209 16,-4 2-922-16</inkml:trace>
  <inkml:trace contextRef="#ctx0" brushRef="#br0" timeOffset="90238.51">13036 12723 1726 0,'0'0'271'0,"0"0"-60"0,0 0-28 0,0 0-55 15,0 0-36-15,0 0-6 0,-79 131-4 0,58-96-11 0,-2 1-14 16,0 0-14-16,-1-2-16 0,3-1-10 0,2-4-11 16,6-2-9-16,3-2-16 0,3-4-34 0,6-1-63 15,1-6-109-15,0-1-152 0,5-5-173 0,-2-3-869 16</inkml:trace>
  <inkml:trace contextRef="#ctx0" brushRef="#br0" timeOffset="90396.23">12924 12997 957 0,'0'0'266'0,"0"0"-52"16,0 0-21-16,0 0-30 0,0 0-35 0,0 0 2 16,0 0 4-16,0 0-15 0,0 0-17 0,0 0-17 15,0 0-16-15,0 0-8 0,0 0-14 0,124 124-16 16,-112-111-16-16,3 1-13 0,-3-1-15 16,-2-1-35-16,1 0-61 0,-2 0-122 0,-3-5-200 15,0-2-984-15</inkml:trace>
  <inkml:trace contextRef="#ctx0" brushRef="#br0" timeOffset="90586.04">13400 12688 2209 0,'0'0'99'0,"0"0"1"15,0 0 6-15,0 0-1 0,0 0-32 16,0 0-14-16,-94 126-6 0,67-94-11 0,-1 0-15 0,4-2-15 15,1-3-12-15,5-4-14 0,4-3-29 16,6-4-58-16,3-3-121 0,5-3-193 0,0-4-241 16,0-2-757-16</inkml:trace>
  <inkml:trace contextRef="#ctx0" brushRef="#br0" timeOffset="90783.5">13391 12719 1885 0,'0'0'56'0,"0"0"23"0,0 0 56 0,0 0-2 16,0 0-36-16,0 0-21 0,0 0-5 0,0 0-10 15,121 106-3-15,-93-94-3 0,5 1-4 0,1-1-9 16,-1-1-18-16,-1-1-15 0,-5 2-7 16,-3-2-5-16,-5 1-6 0,-4-2-13 0,-5 0-21 0,-4-1-47 15,-3 0-110-15,-2-2-197 0,-1 0-309 0,0-4-658 0</inkml:trace>
  <inkml:trace contextRef="#ctx0" brushRef="#br0" timeOffset="90957.4">13295 13015 903 0,'0'0'454'0,"0"0"-256"0,0 0-34 16,0 0-1-16,0 0-62 0,0 0-16 0,0 0 16 15,0 0 4-15,120-27-9 0,-86 22-18 16,0-1-15-16,-3 2-12 0,0 0-10 0,-2 1-12 15,-3 1-12-15,-3 0-10 0,-3 2-14 0,-4 0-25 16,-6 0-39-16,-2 0-94 0,-6 0-165 16,-2 3-181-16,0-2-874 0</inkml:trace>
  <inkml:trace contextRef="#ctx0" brushRef="#br0" timeOffset="91289.76">13388 13152 975 0,'0'0'360'16,"0"0"-170"-16,0 0 7 0,0 0-14 0,0 0-78 16,0 0-66-16,22 121-27 0,-17-103-11 0,-2-2-16 15,2-1-22-15,-3-3-29 0,0 0-42 16,-1-3-45-16,1-2-34 0,-2-1-10 0,1-5 15 16,-1-1 41-16,1 0 28 0,1-3 12 0,1-4 11 15,2-2 15-15,-2-4 27 0,3 1 34 0,-2-4 34 16,2 3 29-16,-2-1 33 0,5 3 37 0,-2-1 31 15,-2 3 23-15,4 2 13 0,0 1 9 0,1 1-2 16,0 2-4-16,3 1-10 0,0 2-18 0,3 0-13 0,-2 0-18 16,2 1-15-16,-2 3-14 0,1 2-13 15,-3 1-14-15,-3 0-19 0,-2 2-12 0,-3 2-8 16,-4-1-4-16,0 3-4 0,-6 0-6 0,-4 1-5 0,-3 2-9 16,-1-1-7-16,-3 0-14 0,-1-3-20 0,3 0-40 15,-2-2-71-15,4-3-157 0,2-4-315 0,4 0-884 16</inkml:trace>
  <inkml:trace contextRef="#ctx0" brushRef="#br0" timeOffset="91723.87">14087 12623 909 0,'0'0'223'0,"0"0"18"0,0 0 14 0,0 0-23 32,0 0-60-32,0 0-40 0,0 0-15 0,0 0 2 15,0 0-3-15,0 0-3 0,-44 128-11 0,42-88-14 16,-1 3-5-16,1 2-18 0,0 0-12 0,-1 0-14 0,-1-3-13 15,0 1-8-15,1-2-10 0,-1-1-3 0,2-4-5 16,2-3-3-16,0-5-5 0,0-5-11 0,7-3-23 16,-1-4-41-16,1-4-65 0,0-4-120 0,-4-5-209 15,1-1-998-15</inkml:trace>
  <inkml:trace contextRef="#ctx0" brushRef="#br0" timeOffset="92028.82">14087 12687 1345 0,'0'0'110'16,"0"0"22"-16,0 0 13 0,0 0-8 15,0 0-40-15,121-72-10 0,-90 63 4 0,4 0-2 16,-1 2-4-16,0 1-9 0,0 2-15 0,-4 1-6 16,-3 3-7-1,-3 0-5-15,-6 0-6 0,0 5-5 0,-6 0 0 16,1 4 1-16,-6 1 5 0,1 1 6 0,-5 5 3 15,1 1-3-15,-1 1-2 0,-3 4-3 0,0 2-6 16,0 2-5-16,0 3 0 0,0 4-4 16,0 4-1-16,2 3 1 0,2 2 2 0,1 2 1 15,2 1-3-15,1 2-3 0,1 4-8 0,0-1-6 16,-1 4-3-16,1 0-3 0,-3-1-1 16,-1-3-2-16,-1-5-2 0,-1-6-2 0,1-8-4 15,0-7-10-15,-1-6-23 0,-1-5-33 0,-1-4-48 16,-1-6-67-16,0-3-138 0,0 0-262 0,-3 0-883 0</inkml:trace>
  <inkml:trace contextRef="#ctx0" brushRef="#br0" timeOffset="92375.65">14245 12782 1524 0,'0'0'198'0,"0"0"-24"15,0 0-27-15,0 0-23 0,0 0-45 0,0 0-27 16,0 0 2-16,0 0-1 0,0 0-6 0,0 0-15 16,0 0-10-16,-86 126-5 0,75-111-5 0,1-3-4 15,4-1-4-15,3-4-4 0,3-3-2 0,0-2 0 16,8 0 2-16,4-2 4 0,3-3 5 0,6-4 1 16,2-3 0-16,5-1-2 0,1 0 0 15,0 2 2-15,-3 1 2 0,0 2 4 16,-4 3 3-16,-4 0 5 0,-4 3 2 0,-2 0-1 0,-3 0-2 15,-4 4 0-15,-4 0 6 0,-1 3 6 16,-1 3 6-16,-8 3-3 0,-4 0-7 0,-4 5-11 16,-3 1-8-16,-4 0-7 0,1 2-2 0,-2-2-4 15,4-1-4-15,0-2-13 0,2-1-22 16,4-1-41-16,2-3-70 0,5-1-137 0,0-3-185 16,5-5-969-16</inkml:trace>
  <inkml:trace contextRef="#ctx0" brushRef="#br0" timeOffset="92536.71">14182 13050 1750 0,'0'0'213'0,"0"0"-56"15,0 0-18-15,0 0-33 0,0 0-23 0,0 0 6 16,0 0-8-16,0 0-16 0,0 0-15 0,0 0-15 16,120 12-17-16,-96-16-6 0,-1 1-9 0,-1-1-7 15,-2 3-14-15,-1-2-36 0,-3 3-75 0,-5 0-134 16,-4 0-194-16,-2 0-823 0</inkml:trace>
  <inkml:trace contextRef="#ctx0" brushRef="#br0" timeOffset="92710.54">14186 13218 1067 0,'0'0'250'0,"0"0"-3"16,0 0-35-16,0 0-71 0,0 0-53 15,0 0-7-15,0 0 13 0,0 0 5 0,0 0-12 16,0 0-26-16,0 0-21 0,0 0-15 0,0 0-15 15,118-14-10-15,-98 10-12 0,-2 1-20 16,-2 1-43-16,-1 0-90 0,-3 2-139 0,-6 0-166 16,0 0-871-16</inkml:trace>
  <inkml:trace contextRef="#ctx0" brushRef="#br0" timeOffset="92855.87">14184 13323 786 0,'0'0'145'0,"0"0"-26"0,0 0 11 16,0 0 2-16,0 0-17 0,0 0-9 16,0 0-15-16,0 0-28 0,0 0-24 0,114-22-30 15,-92 19-46-15,-3 1-100 0,-7 1-138 0,-3 1-869 0</inkml:trace>
  <inkml:trace contextRef="#ctx0" brushRef="#br0" timeOffset="93002.85">14176 13471 903 0,'0'0'346'0,"0"0"-132"16,0 0-38-16,0 0-16 0,0 0-45 16,0 0-24-16,0 0-1 0,0 0-3 0,0 0-8 15,0 0-18-15,0 0-19 0,134 36-18 0,-102-43-19 16,4-2-20-16,-1 0-46 0,1-2-113 0,-8 1-185 16,-10 4-1006-16</inkml:trace>
  <inkml:trace contextRef="#ctx0" brushRef="#br0" timeOffset="93339.84">14910 12709 1973 0,'0'0'120'0,"0"0"-16"16,0 0-12-16,0 0-28 0,0 0-41 15,0 0-10-15,0 0-7 0,-101 121-8 0,79-92-15 16,-1 0-23-16,3-3-30 0,3-5-59 0,6-2-71 15,6-6-74-15,3-2-57 0,2-5-5 16,3-3 67-16,5-3 78 0,0 0 89 0,2-2 72 16,0-5 19-16,0 0 35 0,0-2 28 0,-1 2 48 15,-4 0 59-15,0 1 51 0,0 1 25 0,-1 3-11 16,-1 1-38-16,2 1-28 0,-1 0-12 0,0 6-5 16,1 2 8-16,1 3-6 0,0 3-14 0,1 3-17 15,-1 3-15 1,-2 3-15-16,0 1-13 0,-1 2-10 0,-2 1-16 15,-1 0-10-15,0-2-10 0,0-1-11 0,0-2-2 16,-2-2-10-16,0-5-7 0,2-3-11 0,0-2-26 16,0-4-39-16,2-5-78 0,5-1-127 0,-2 0-196 15,-1-3-966-15</inkml:trace>
  <inkml:trace contextRef="#ctx0" brushRef="#br0" timeOffset="93676.52">15092 12577 1503 0,'0'0'359'0,"0"0"-125"0,0 0-43 0,0 0-47 16,0 0-75-16,0 0-29 0,0 0 7 0,0 0 3 15,0 0-6-15,0 0-18 0,-96 135-13 0,83-112-12 0,4-3-10 16,5-3-11-16,4-5-15 0,0-2-8 16,5-1-4-16,6-4 7 0,0-4 10 0,3-1 11 15,0-2 10-15,3-7 7 0,-3-2 2 0,2-1 2 16,-2-1 3-16,1 1 3 0,-2-1 1 0,1 3-1 15,-1-2-1-15,-1 3 3 0,3 0 0 0,0 0 2 16,-1 1 2-16,3 1 9 0,1 1 5 0,0 0 1 16,2 3 4-16,-2-1-4 0,0 3 0 15,-2 1-1-15,-3 0-2 0,-2 1-7 0,-3 3-2 16,-3 2-2-16,0 2-4 0,-2 0-2 0,-3 1-3 16,0 2-1-16,-1 1-5 0,-8 4-6 15,-2-1-17-15,-5 2-25 0,-3 1-43 0,-1-2-57 16,-2 1-97-16,-1-1-121 0,8-3-111 0,4-6-767 0</inkml:trace>
  <inkml:trace contextRef="#ctx0" brushRef="#br0" timeOffset="94134.96">15021 12901 1073 0,'0'0'261'16,"0"0"-19"-16,0 0-23 0,0 0-28 0,0 0-61 16,0 0-28-16,0 0-9 0,0 0-9 0,0 0-18 15,0 0-21-15,0 0-18 0,0 0-13 0,0 0-10 16,0 0-15-16,11 121-17 0,-11-113-31 0,1 2-48 15,-1-3-47-15,0-1-45 0,2-2-30 16,0-2-17-16,1-2-6 0,-1 0 8 0,0-2 20 16,2-4 58-16,-1 0 63 0,-2-4 56 0,1 2 47 15,1-2 29-15,-1 0 29 0,1-2 27 16,2 0 19-16,2-1 6 0,2-1 3 0,1 1 2 16,5 0 2-16,-1 1 8 0,3-1 11 0,2 1 10 15,2-1 11-15,3 0 0 0,-1 3-11 0,2 1-15 16,1 1-18-16,0 2-11 0,-1 1-11 15,-1 3-9-15,-3 1-12 0,-2 1-13 0,-5 0-13 16,-3 4-13-16,-4 3-7 0,-3 2-6 0,-4 2-1 16,0 2-2-16,-9 1-5 0,-4 4-6 0,-7 1-12 15,-5-1-11-15,-4 0-10 0,-1 0-10 0,-1-4-9 16,1 0-8-16,4-1-7 0,4-2-4 0,3-4 1 16,2 0 6-16,4-2 14 0,1-1 15 15,3 0 12-15,1-2 10 0,3 0 8 0,3-1 5 16,-1-1 1-16,3 0-11 0,0 0-5 0,7-1-2 15,0-3 0-15,4 0 13 0,3-3 6 0,5 1 8 16,1-1 12-16,5-1 5 0,2-2 1 16,2 2-5-16,-3 0-14 0,-2 2-8 0,-3 1-5 15,-4 3-12-15,-3-1-16 0,-5 2-34 0,-3 0-88 16,-4 1-123-16,-2 0-120 0,0 0-197 0,0 0-350 16</inkml:trace>
  <inkml:trace contextRef="#ctx0" brushRef="#br0" timeOffset="94510.96">15213 12941 1057 0,'0'0'282'0,"0"0"-61"16,0 0-16-16,0 0-22 0,0 0-54 15,0 0-30-15,0 0-15 0,-103 142-13 0,80-110-17 16,-1 0-18-16,3-1-15 0,0-2-11 0,0-3-9 16,4-2-9-16,4-5-13 0,3-3-22 0,1-2-34 15,4-2-40-15,4-4-43 0,1-4-36 16,0-1-28-16,7-3-28 0,1-1-10 0,2-6 14 15,3-4 63-15,1-2 73 0,0-1 68 0,0 0 48 16,-2 1 21-16,0 1 25 0,-2 1 32 16,0 1 43-16,1 1 33 0,0 0 18 0,1 3 1 15,0 0-10 1,3 0-19-16,0 2-16 0,3 1-13 0,-1 1-14 0,2-1-11 0,-2 2-5 0,2 1-4 16,0 0-3-16,1 0 4 0,-3 0-1 15,-1 4-4-15,-1 1-8 0,-2 5-4 0,-2 1 1 16,-1 3 5-16,-2 2-5 0,0 3-8 0,-3 1-18 15,1 3-14-15,-3 0-6 0,-3 2-1 16,0 1-5-16,-5 0-3 0,-4 0-5 0,1-2-5 0,0-1-3 16,-2-3-4-16,0-2-8 0,0-3-12 15,-1-2-19-15,1-2-33 0,0-6-49 0,-1-2-80 32,2-3-177-32,3 0-215 0,2-1-860 0</inkml:trace>
  <inkml:trace contextRef="#ctx0" brushRef="#br0" timeOffset="94654.54">15159 13282 1453 0,'0'0'204'0,"0"0"-33"15,0 0-25-15,0 0-61 0,0 0-37 16,0 0-1-16,0 0-1 0,0 0-8 0,0 0-13 16,-101 134-17-16,87-115-10 0,1-3-24 0,4-2-43 15,4-3-97-15,2 0-147 0,3-5-121 0,0-3-827 0</inkml:trace>
  <inkml:trace contextRef="#ctx0" brushRef="#br0" timeOffset="94798.43">15305 13320 1737 0,'0'0'186'0,"0"0"-49"0,0 0-20 0,0 0-30 16,0 0-38-16,0 0-21 0,0 0-10 0,0 0-8 15,0 0-7-15,0 0-10 0,-134 130-17 0,116-115-34 16,3-4-82-16,1-2-150 0,8-3-177 15,2-2-865-15</inkml:trace>
  <inkml:trace contextRef="#ctx0" brushRef="#br0" timeOffset="95080.29">15509 13162 1755 0,'0'0'226'0,"0"0"-158"0,0 0-2 0,0 0 4 15,0 0-23-15,0 0-17 0,0 0-1 0,0 0-6 16,0 0-6-16,0 0-4 0,0 0-3 0,0 0-3 16,0 0-1-16,-108 115 0 0,96-102 0 0,5 0 0 15,1-1 2-15,5-1 4 0,1-2 13 16,0 1 15-16,7-2 15 0,3-1 13 0,2 1 4 16,4-4-2-16,1 1-5 0,4-2-8 0,-1 0-7 15,0-1-7-15,-2 0-5 0,1 0-4 16,-3-1-2-16,2 0-6 0,-5-1-6 0,4 1-8 0,-6-1-7 15,0 0-12-15,-1 1-21 0,-1 1-46 16,-4-1-88-16,0 0-197 0,-3-1-491 0,-1 0-664 16</inkml:trace>
  <inkml:trace contextRef="#ctx0" brushRef="#br0" timeOffset="96034.26">17119 12720 1525 0,'0'0'257'0,"0"0"-2"16,0 0-28-16,0 0-50 0,0 0-82 0,0 0-37 16,0 0-3-16,0 0 5 0,0 0 4 0,0 0-4 15,0 0-8-15,-54 133-4 0,50-98-7 0,-4 2-3 16,4 0-3-16,-1-2-6 0,5 0-3 0,0-3-5 16,0-3-8-16,8-3-3 0,3-4-1 15,2-5-2-15,4-3 1 0,2-4-2 0,0-5 1 16,3-3 1-16,1-2-3 0,5-10 0 0,-1-5-1 31,1-5-1-31,0-6-1 0,2-2-4 0,-3-4-2 0,-1 1-1 16,-1-5-2-16,-4 2 1 0,-6-1-1 0,1-2-1 15,-6 2 1-15,-5-3 1 0,1 5 0 0,-4 4 4 16,-1 4 2-16,-1 5 2 0,0 6 4 16,0 5-1-16,-2 4 4 0,-1 2-1 0,-3 3-1 0,2 1-6 0,-2 7 0 15,-3 6 1-15,2 4 1 0,-1 6 2 0,-1 4 2 16,-1 5 2-16,2 1 3 0,0 3 2 0,4-1 5 15,-3-1 0-15,5-1-1 0,2-3-3 0,0-3-4 16,5-1-2-16,5-3-3 0,3-1-2 0,3-5-2 16,7-4-2-16,1-3 2 0,5-6-1 0,1-4 1 15,1-1-2-15,-2-5-2 0,-1-7 0 16,-1-2-5-16,1-4-2 0,-5-2-3 0,-1 0 1 16,-2 1 2-16,-2 2 1 0,-7 3 5 0,-2 3 2 15,-4 3 3-15,-1 1 1 0,-3 3 2 0,-1 2 1 16,0 0 0-16,-1 2 0 0,-5 0-3 0,3 6-2 15,-2 4 0-15,-1 0-1 0,-1 4 1 0,1 2 1 16,0 1 0-16,2 2 1 0,-1 0 0 16,4 0 2-16,1-1 0 0,0 1 2 0,0-3 1 15,4-1-2-15,2-1 4 0,4-2-2 16,0-2 2-16,0-2-3 0,7-5 1 0,-3 0 0 0,6-3 0 16,-1-4 0-16,0-6-1 0,1-1 0 15,-5-4 0-15,4-2 1 0,-5-2-3 0,1 1 0 16,-4-2-1-16,-3 1-2 0,-1-2 4 0,-4 0-3 15,-2 3 0-15,-1 0 4 0,-4 1-4 16,-4 2-1-16,-2 3 0 0,-4 0-4 0,0 3 2 16,-3 2 0-16,-1-1-2 0,0 2 2 0,0 3-5 15,-2 0-5-15,5 2-5 0,0 1-9 0,4 0-14 16,2 0-19-16,6 0-24 0,-2 1-28 16,5 3-35-16,2-1-52 0,6 1-98 0,4 1-174 15,0-3-147 1,-5 0-802-16</inkml:trace>
  <inkml:trace contextRef="#ctx0" brushRef="#br0" timeOffset="96163.68">18221 12987 2161 0,'0'0'221'0,"0"0"-104"0,0 0 2 0,0 0-16 16,0 0-69-16,0 0-19 0,0 0-8 0,0 0-5 15,0 0-15-15,0 0-30 0,0 0-92 16,0 0-226-16,0 0-991 0</inkml:trace>
  <inkml:trace contextRef="#ctx0" brushRef="#br0" timeOffset="98042.05">7248 16132 272 0,'0'0'190'0,"0"0"-60"0,0 0 7 0,0 0 4 15,0 0 9-15,0 0 4 0,0 0 1 0,0 0 4 16,0 0-34-16,0 0-31 0,0 0-25 0,0 0-15 15,-12-3 4-15,18 1 8 0,0 1 8 0,3 1-1 16,-1 0-8-16,1 0-4 0,2 0-7 16,-1 0-7-16,0 0-7 0,3 0-6 0,-2 0-6 15,0-1 0-15,3-1-2 0,0-2-2 0,-2 0-4 16,2 0-1-16,-2-1-1 0,-2 1 1 0,-1 1-3 16,-3-1-3-16,1 0-1 0,-4 2 1 0,0 1 0 15,-3 0 9-15,0 1 4 0,0 0-1 0,-2 0-3 16,-2 0-10-16,-4 0-8 0,-1 0-5 15,0 0 1-15,-3 0-2 0,2 0 1 0,-1 0-1 0,0 0 1 16,1 0 3-16,0 0-3 0,0 0 2 0,2-1 1 31,2-1-2-31,0 0 1 0,1 0 1 0,0-1-2 16,4 1 2-16,-1 2-2 0,2-3-4 16,0 0 1-16,0 1-3 0,6-1 0 0,1 0-1 15,1 0-2-15,2 2-8 0,3-1-23 0,-1 2-50 0,4 0-146 0,-4 0-258 0,-5 0-940 0</inkml:trace>
  <inkml:trace contextRef="#ctx0" brushRef="#br0" timeOffset="99349.77">12334 13803 836 0,'0'0'189'0,"0"0"16"0,0 0-9 15,0 0-39-15,0 0-45 0,0 0-25 0,0 0 4 0,0 0 20 16,0 0 7-16,0 0-7 0,0 0-15 16,0 0-12-16,23 76-8 0,-12-63-9 0,0-1-11 15,4 2-9-15,-3-2-5 0,1-1-5 0,5 0-1 16,2-4 2-16,1 0-1 0,3-2 0 0,6-4-3 16,5-1-4-16,1 0-3 0,9-7-2 0,0 0-5 15,5-3-3-15,2 2-2 0,2 0-2 16,3 2 6-16,1 2 5 0,3 0 1 0,-1-1-1 15,1 2-6-15,-5 1-8 0,1 1-5 0,-6-1-2 16,-1 2 0-16,0-2-1 0,-5 0 1 16,5-1 0-16,-2 0 0 0,3-2 1 0,1-1 0 15,1-1 0-15,6 0-2 0,1 0 1 0,1 0-1 16,0 1 0-16,0 2 1 0,-5 1-1 0,0 0-2 16,-5 2 0-16,-1 0 2 0,-4 0-2 15,2 1 0-15,-1 0 0 0,-2 0 0 0,-1 0 0 16,2 0 0-16,-3 0 1 0,-1 1-2 0,-2 2 1 15,-5 0-2-15,-4 0-1 0,-5 0-2 0,-1 2-7 16,-5-2-8-16,-1 2-14 0,-2-2-24 16,-3 0-38-16,0-2-45 0,-4-1-74 0,-1 1-130 0,-2-1-181 15,-4 0-903-15</inkml:trace>
  <inkml:trace contextRef="#ctx0" brushRef="#br0" timeOffset="99750.9">12468 14176 1758 0,'0'0'71'0,"0"0"34"0,0 0 10 0,0 0-3 0,0 0-33 16,0 0-23-16,0 0 20 0,0 0 25 0,0 0 7 15,0 0-16-15,0 0-14 0,145-22-14 0,-88 16-9 16,2-1-9-16,5 2-6 0,0-1-9 0,5 2-1 16,0-1-4-16,2 2-2 0,2-1-2 0,-1 2-1 15,3-1-4-15,1 1-4 0,4 1-3 16,1 0-4-16,3-1 1 0,5 1-3 0,1 1 2 16,2-1-2-16,0 1 3 0,1 0-3 0,-4 0-3 15,-4 0 0-15,-1 2-1 0,-3 3 0 0,-8 1 1 31,-5 2-1-31,-7 0 0 0,-9 1-2 16,-7 0 1-16,-7 1 0 0,-4-3-3 0,-5-1 1 0,-3-1-2 16,-5-1-6-16,-1-1-4 0,-4-2-10 15,-2-1-10-15,-2 0-20 0,-2-1-27 0,-4-5-49 16,-2 0-76-16,-3 0-139 0,-1 0-174 0,0 2-907 0</inkml:trace>
  <inkml:trace contextRef="#ctx0" brushRef="#br0" timeOffset="100071.95">13393 14036 992 0,'0'0'594'0,"0"0"-547"15,0 0 13-15,0 0 6 0,0 0 7 0,0 0-10 16,0 0 14-16,0 0 27 0,0 0 15 15,0 0-1-15,0 0-12 0,0 0-17 0,0 0-15 16,141 25-8-16,-98-25-7 0,7-1-6 0,2 0-8 16,6-1-10-16,1-2-6 0,0 3-8 0,0 0-2 15,-2-2-5-15,-2 1-1 0,-3 1-4 16,-2-1 1-16,-3 0-3 0,-2 1-1 0,-5 0-2 16,-2 0 0-16,-1 0-2 0,-6 1 0 0,-4 0-3 15,-2 0 1-15,-3 0-1 0,-3 1-5 16,-5 4-4-16,-3-2-10 0,-1 2-21 0,-1 2-36 15,-5-2-54-15,-1 0-102 0,-2 0-182 0,-1 0-205 16,2-3-775-16</inkml:trace>
</inkml:ink>
</file>

<file path=ppt/ink/ink2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113.3877" units="1/cm"/>
          <inkml:channelProperty channel="Y" name="resolution" value="1979.87915" units="1/cm"/>
          <inkml:channelProperty channel="F" name="resolution" value="11.375" units="1/deg"/>
          <inkml:channelProperty channel="T" name="resolution" value="1" units="1/dev"/>
        </inkml:channelProperties>
      </inkml:inkSource>
      <inkml:timestamp xml:id="ts0" timeString="2023-06-06T04:08:35.940"/>
    </inkml:context>
    <inkml:brush xml:id="br0">
      <inkml:brushProperty name="width" value="0.05292" units="cm"/>
      <inkml:brushProperty name="height" value="0.05292" units="cm"/>
      <inkml:brushProperty name="color" value="#FF0000"/>
    </inkml:brush>
  </inkml:definitions>
  <inkml:trace contextRef="#ctx0" brushRef="#br0">15946 12039 1260 0,'0'0'253'0,"0"0"-64"16,0 0-23-16,0 0-20 0,0 0-51 15,0 0-31-15,0 0-7 0,0 0 4 0,0 0 4 16,0 0 9-16,0 0 9 0,0 0 10 0,30 12 2 16,-12-9-12-16,5-3-17 0,3 1-14 0,3-1-13 15,3 0-7-15,2 0-5 0,2 0-4 0,6-1-1 16,2-2 0-16,4 1-2 0,2 1-3 0,4 0-5 16,2 1 4-16,3 0 2 0,2 0 6 0,4 0 1 15,0 0-5-15,0 0-5 0,-1-1-4 16,-1-1-1-16,-1 1-1 0,-1-1-3 0,-1 0 0 15,-3-1-3-15,-2 2 0 0,-5-1 1 0,-6 1-3 16,-4 1 2-16,-3-2-3 0,-7 2 2 16,-7 0-2-1,-2 0 1-15,-9-1-1 0,-2 1 2 0,-2 0-2 16,-6-1 0-16,-1 1-2 0,-1-2-3 0,0 2-10 16,0-1-26-16,0-1-44 0,-4 2-59 15,-6-1-82-15,1 1-108 0,0 0-185 0,3 0-953 0</inkml:trace>
  <inkml:trace contextRef="#ctx0" brushRef="#br0" timeOffset="347.78">15844 12357 1810 0,'0'0'68'0,"0"0"13"16,0 0 35-16,0 0 20 0,0 0-16 15,0 0-10-15,116 13-4 0,-82-12-6 0,5 0-13 16,2-1-16-16,5 0-15 0,3 1-10 0,2-1-9 31,6 0 0-31,6 0-4 0,2 0-6 0,5 0-5 16,8 0-9-16,-4-2-7 0,1 1-2 0,0-2 1 0,-5 1-2 15,-6 1-2-15,-3-1 2 0,-3 1-2 0,-7-1-1 16,-6 0 1-16,-3 2-2 0,-4 0 0 16,-6-2 1-16,-3 2-2 0,-8 0-1 0,-2 0-5 0,-7 0-5 15,-2 0-9-15,-4 0-16 0,-4-1-24 0,-2 1-42 16,0-1-93-16,-9 0-148 0,3 0-262 16,0 1-857-16</inkml:trace>
  <inkml:trace contextRef="#ctx0" brushRef="#br0" timeOffset="650.77">15875 12227 1974 0,'0'0'41'0,"0"0"2"0,0 0 42 0,0 0 35 15,0 0 2-15,0 0-18 0,130 17-11 0,-89-14-10 0,6-2-8 16,5-1-17-16,8 1-13 0,5-1-6 16,8 0-8-16,7 0-3 0,11 0-7 0,2 0-7 0,7 0-5 15,0 0-3-15,-4 2-3 0,1 1-3 0,-6-1 2 16,-7 1 0-16,-4 0-1 0,-7-1-2 16,-3 1 1-16,-9 1 1 0,-8 0 0 0,-4-1-2 15,-8 1-4-15,-9-1-1 0,-4 1-10 0,-8-1-15 16,-2-1-47-16,-6 0-78 0,-1-1-132 0,-4 0-235 15,-4-1-949-15</inkml:trace>
  <inkml:trace contextRef="#ctx0" brushRef="#br0" timeOffset="20051.23">6758 13352 1670 0,'0'0'133'0,"0"0"8"0,0 0-15 15,0 0-6-15,0 0-23 0,0 0-30 0,0 0-1 16,0 0 3-16,0 0 3 0,0 0-4 0,0 0-6 16,-36 116-7-16,33-91-6 0,1 4-7 15,0 2-6-15,-2 5-6 0,0-2-5 0,-2 2-1 16,-1 0-5-16,-1-2-4 0,-2 1-5 0,2-1-2 16,-1-2-2-16,2-4-1 0,0-2-2 0,1-3-2 15,3-4-2-15,-1-1 1 0,3-4-1 0,-1-4 0 31,2-1 0-31,0-2-1 0,0-2 1 0,2-1-1 16,1-1 0-16,-1-1 1 0,4 0 3 0,-2-2 0 16,3 0 3-16,-1 0 2 0,5 0 2 0,-1-4 0 15,3-1 4-15,1 0 2 0,1-2 3 0,0 1 5 16,2 1-1-16,1 1 0 0,1 1 1 0,1 1 0 16,4 1 0-16,0 1-3 0,3 0-3 15,-1 0 0-15,1 0-2 0,0 0-1 0,-2 3-1 16,0-1-4-16,-2 0-4 0,-4 1-2 0,-3-1-2 15,-5 1-3-15,-2 0-4 0,0-2-12 0,-2 0-29 16,-1-1-47-16,3 0-75 0,2-3-135 0,-2-3-255 16,-3 1-976-16</inkml:trace>
  <inkml:trace contextRef="#ctx0" brushRef="#br0" timeOffset="20485.86">7581 13365 1852 0,'0'0'270'0,"0"0"-52"16,0 0-24-16,0 0-53 0,-124-6-52 0,96 13-26 16,-1 2-9-16,3 3-3 0,-2 3-3 0,2 3-8 0,3 2-5 15,3 1-7-15,2 2-4 0,2 4-2 0,4 1-5 32,2 1-2-32,1 4-1 0,3-1 0 0,3-2 1 15,2 0 1-15,1-2-2 0,1-2 0 0,6-1-2 16,2-2 2-16,3-2-2 0,3-1 1 0,2-5 2 15,4-1-3-15,2-2-1 0,2-3-3 16,1-4-2-16,1-1-1 0,-1-3-3 0,-1-1 0 16,-2 0-3-16,-4-6 0 0,0-2-3 0,-5-3 1 15,0-2-2-15,-1-1 0 0,-2-4 0 0,-1 1-1 16,-1-3 3-16,-3 2-3 0,1-1 4 16,-4 3 2-16,0 4-1 0,-1 2 2 0,-2 1 3 15,0 5 0-15,0 0 3 0,0 3-1 0,0 1-2 16,0 0-1-16,0 4-2 0,-2 4-1 15,-2 3 2-15,2 4 3 0,-1 2 3 0,-1 3 2 16,2 2 4-16,-2 1 1 0,0 0-1 0,2 0 1 16,0 1-6-16,1-5-3 0,1 2-3 0,0-2 0 15,0-2-3-15,0-1-1 0,0-2-4 0,0-3-8 16,0 0-8-16,0-4-21 0,0-1-33 0,0-1-45 16,0-3-86-16,0-2-142 0,0 0-231 0,0 0-953 0</inkml:trace>
  <inkml:trace contextRef="#ctx0" brushRef="#br0" timeOffset="20673.46">7259 13691 1906 0,'0'0'237'0,"0"0"-71"0,0 0-15 16,0 0-7-16,0 0-2 0,0 0-15 0,0 0-21 15,0 0-22-15,146-11-18 0,-114 8-13 0,-2 2-14 16,0 0-12-16,-4 1-10 0,0 0-11 0,-2-1-4 15,-3 1-8-15,-2-1-11 0,0-1-21 16,-7 1-38-16,0-3-56 0,-2 1-103 0,-1-2-218 16,0 0-437-16,-5 2-536 0</inkml:trace>
  <inkml:trace contextRef="#ctx0" brushRef="#br0" timeOffset="21152.06">7825 13415 2179 0,'0'0'214'15,"0"0"-65"-15,0 0-20 0,0 0-28 0,0 0-26 16,0 0-5-16,0 0-7 0,0 0-15 16,0 0-9-16,122-43-9 0,-101 39-3 0,0 0-3 15,-4 1-2-15,-1 1-3 0,-2 1-5 0,-1 0 0 16,-2-1-1-16,-3 2-2 0,-5 0 1 0,1 0-2 0,-3 0 2 16,-1 0 3-16,2 0 2 0,-2 4 1 15,0 2 4-15,0 2-1 0,-2 2-1 0,-3 5 2 16,0 2-5-16,-2 3 0 0,-3 3-2 0,-1 2 2 15,-2 4-3-15,-2 2 0 0,3 2-2 16,-3 2-2-16,1-3-3 0,3-1-2 0,0-2-4 16,2-3 0-16,1 0 0 0,1-3-2 0,1-3-1 15,-1 0 0 1,3-4-2-16,-4-2-2 0,2 0 0 0,0-3 2 16,-2 0-6-16,3-2-4 0,-1-2-6 0,1-2-7 15,0 0 0-15,1-1 4 0,-2-3 3 0,2 2 2 16,-1-3 8-16,-1 0 4 0,1 0 3 15,1 0 0-15,1 0 5 0,-1 0 0 0,4 0 1 0,0 0 2 0,0 0-5 0,0 0 2 16,1 0 0-16,7-2 1 0,0 0 3 0,6-1 2 16,6 1 1-16,-1-2-2 0,3 2 3 15,3-1-1-15,0 1 4 0,1 0-2 0,-1-2-4 16,1 1-3-16,-1-2-4 0,-2 0-1 0,-2 1-5 16,-3-2-9-16,-1 0-16 0,-3-1-23 15,0-1-34-15,0-2-36 0,-4-2-50 0,0 0-72 16,1-4-120-16,-1 1-141 0,-1 1-174 0,-3 4-464 15</inkml:trace>
  <inkml:trace contextRef="#ctx0" brushRef="#br0" timeOffset="21575.56">8270 13441 1301 0,'0'0'263'16,"0"0"-29"0,0 0-1-16,0 0-17 0,0 0-61 0,0 0-29 15,0 0-7-15,0 0-11 0,0 0-17 0,0 0-12 16,122-58-15-16,-105 55-8 0,1 2-3 0,2-1 0 15,3-1-7-15,0 1-7 0,1-1-11 0,-3 2-13 0,0-1-6 0,-2 1-3 16,-4 0-4-16,-1 1-2 0,-4-2-4 0,-6 2-4 31,0 0-5-31,-2 0-7 0,-2 0-14 0,-3 0-19 16,-3 0-25-16,-4 0-32 0,-1 2-29 0,-3 2-32 16,-2-1-43-16,-1 0-39 0,2 0-24 0,-3 0-1 15,0 1 22-15,2-2 52 0,-1 1 57 0,-1-2 52 16,4-1 50-16,-4 0 31 0,4 1 18 0,-1-1 17 15,3 1 23-15,1 0 33 0,0 2 42 0,1 1 53 16,1-1 45-16,-1 3 31 0,2 0 2 16,2 1-22-16,1 3-31 0,2-1-33 0,-4 2-28 0,5 3-19 15,1 3-16-15,-3 3-14 0,1 7-7 0,1 3-13 16,-1 5-9-16,-1-1-9 0,1 3-7 0,-1 1-6 16,-2 1-4-16,1 1-8 0,0-1-5 15,3 0-4-15,-1 0-4 0,3-1-2 0,0-3-3 0,1-1-3 16,3-3-1-16,2-1-2 0,-1-5-2 15,3-4-1-15,-4-5-4 0,3-1-2 0,-2-5-13 0,1-2-11 16,2-5-21-16,-2-3-24 0,-1 0-28 0,4-6-37 16,-1-4-52-16,2-6-95 0,0 0-135 0,-1 0-137 15,-4 6-863-15</inkml:trace>
  <inkml:trace contextRef="#ctx0" brushRef="#br0" timeOffset="21768.12">8348 13794 1349 0,'0'0'301'0,"0"0"-45"0,0 0-16 0,0 0-39 16,0 0-55-16,0 0-17 0,0 0-7 0,0 0-15 15,0 0-19-15,0 0-18 0,0 0-18 16,119-7-10-16,-98 6-6 0,-1-2-11 0,3 0-7 16,0 0-8-16,0-1-6 0,-2 2-2 0,-1-1-7 15,1-1-7-15,-3-1-16 0,-1 1-36 0,-1-3-71 16,3 1-132-16,-3-1-219 0,-2 1-364 0,-5 2-501 0</inkml:trace>
  <inkml:trace contextRef="#ctx0" brushRef="#br0" timeOffset="21908.91">9005 13711 2255 0,'0'0'187'0,"0"0"-47"0,0 0-2 16,0 0-21-16,0 0-54 0,0 0-24 0,0 0-8 15,0 0-7-15,0 0-8 0,0 0-11 0,0 0-15 16,0 0-26-16,0 0-37 0,0 0-83 0,43 18-184 15,-43-18-297-15,-2 0-856 0</inkml:trace>
  <inkml:trace contextRef="#ctx0" brushRef="#br0" timeOffset="22356.42">6733 14376 1507 0,'0'0'358'0,"0"0"-181"16,0 0-34-16,0 0 4 0,0 0-1 0,0 0-16 16,0 0-14-16,0 0-15 0,0 0-10 0,120 0-11 15,-79-6-9-15,8-1-8 0,6-1-5 0,7-2-6 16,9 2-4-16,6 0 3 0,10 2-3 16,7 1-5-16,8-1-12 0,7 2-14 0,3-1-9 15,1 3-4-15,-4 1-1 0,-4-2 0 0,-4 2-1 0,-10 0 1 16,-9 0-1-16,-11 0-1 0,-10 1 0 15,-10 0 0-15,-9 0 0 0,-8 0 0 0,-8 2 1 16,-6 0-1-16,-8-1 1 0,-3 2-2 0,-4-3 1 0,-2 0-1 16,-3 0 2-16,0 0-3 0,0 0-2 15,0-3-11-15,0-1-23 0,-6-2-33 0,2-2-41 16,-5-1-61-16,-1-1-123 0,1 1-284 16,3 3-994-16</inkml:trace>
  <inkml:trace contextRef="#ctx0" brushRef="#br0" timeOffset="23591.55">11333 13485 1560 0,'0'0'337'0,"0"0"-26"0,0 0-72 0,0 0-37 15,0 0-59-15,0 0-36 0,0 0-20 0,0 0-18 16,0 0-14-16,0 0-17 0,0 0-7 0,0 0 1 15,-40 51 0-15,25-26 0 0,-3 4-2 0,4 0-7 16,-1 0-3-16,3-2-4 0,2 1 0 16,6-2-3-16,-1-2 0 0,5 1-5 0,0-3 1 15,5-1-2-15,0-2 1 0,4-2 0 0,2-1 2 0,1 0 5 16,4-4-1-16,-2-2 2 0,6-3-3 16,0-2-1-16,5-3-3 0,0-2 2 0,2-1-3 0,-1-7-1 15,4-4 0-15,-1-2-2 0,-2-3-2 0,-4-4 0 0,-1-1-2 16,0-3-2-16,-3-1 2 0,0-1-1 0,-4 1 1 15,-4 1-1-15,-6 1 1 0,1 5 0 0,-5 1 1 16,-1 3 0-16,0 3 0 0,0 1 1 16,-2 3 1-16,-3 3-2 0,2 1 1 0,-2 3-3 15,1 1-2-15,-5 0 1 0,1 9-3 0,-2 2 2 16,-1 5 1-16,0 4-1 0,0 1 1 0,1 1 0 16,1 2 0-16,5-1 0 0,-2 0 1 15,5 1 0-15,1-1 0 0,0-2-2 0,0-2 2 16,6-1 0-16,0 0 1 0,3-2 0 0,6 0 1 15,-1-1 0-15,5-2 1 0,2-1 1 0,0-2 0 16,1-2 0-16,4-2-1 0,-1-2 5 16,3-2-5-16,-1-2 1 0,-2 0 0 0,3-6-1 15,-5-3 0-15,0-1 2 0,-1-3 0 0,-6-1-1 16,1-3 1-16,-4-2 0 0,-3-5 0 16,1-2-1-16,-3-5-1 0,-1-3-1 0,-3-4-1 15,3-2 0-15,-4 0 1 0,0-1 0 0,-3 1 0 16,0 6 0-16,0 3 0 0,0 4-1 0,-3 5 1 15,-1 4 0-15,-2 3-2 0,2 1 0 0,-3 2-2 16,-1 2 0-16,-1 1-5 0,3 2-5 0,-1 1-9 16,-1 0-15-16,3 2-18 0,-1 1-24 0,4 2-39 15,-1 1-55-15,-1 0-89 0,3 3-229 16,1 1-800-16</inkml:trace>
  <inkml:trace contextRef="#ctx0" brushRef="#br0" timeOffset="23942.77">11361 14209 2115 0,'0'0'188'0,"0"0"-45"0,0 0-7 0,0 0-21 16,0 0-25-16,0 0-13 0,0 0-10 0,0 0-17 15,0 0-14-15,0 0-3 0,0 0 2 0,0 0 8 16,0 0 5-16,0 0 1 0,52-11-10 16,-13 8-8-16,2 0-5 0,3 0-2 0,5 1-7 15,2-1-5-15,0 1-3 0,-1 0-6 0,1 1 0 16,-5-2-1-16,-2 2 1 0,-5-1-3 0,-5-1-1 15,-3 2-2-15,-4 0 0 0,-5 1-4 0,-6 0-3 16,-3 0-13-16,-7 0-22 0,-2 0-26 0,-4 0-26 16,-1 0-46-16,-7 2-72 0,-5 3-161 0,3 0-215 15,2-1-891-15</inkml:trace>
  <inkml:trace contextRef="#ctx0" brushRef="#br0" timeOffset="24211.31">11088 14569 2206 0,'0'0'103'0,"0"0"9"16,0 0-7-16,0 0 7 0,0 0-13 15,0 0-24-15,0 0 15 0,0 0 0 0,0 0-12 16,0 0-15-16,139 7-7 0,-93-11-8 0,8 1-6 16,0 0-5-16,-1 1-14 0,2 0-5 0,-3 1-5 15,-3 1-4-15,-3-2-2 0,-4 2-1 16,-2 0-1-16,-7 0 0 0,-3 0 0 0,-2 0-3 15,-6 0 1-15,-2 0-3 0,-1 0 0 0,-8 0 0 16,-1 0-3-16,0-1-3 0,-4-1-6 16,-2-2-19-16,-3 0-28 0,0-1-36 0,-1-2-58 0,0-2-119 15,-2 3-252-15,1 1-1027 0</inkml:trace>
  <inkml:trace contextRef="#ctx0" brushRef="#br0" timeOffset="24420.46">11250 14427 2486 0,'0'0'93'0,"0"0"18"0,0 0-26 0,0 0 7 0,0 0-13 16,0 0-14-16,0 0-4 0,0 0-5 0,0 0-10 16,142-1-10-16,-101-3-12 0,1 1-4 0,4 0-3 15,-2 2-3-15,2-1-1 0,-5 2-8 16,-4 0-3-16,-1 0-4 0,-7 0-3 0,-4 2-6 15,-6 1-10-15,-1 0-13 0,-6 1-33 0,-1-1-56 16,-3 1-132-16,-4-2-301 0,0 0-1002 16</inkml:trace>
</inkml:ink>
</file>

<file path=ppt/ink/ink2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113.3877" units="1/cm"/>
          <inkml:channelProperty channel="Y" name="resolution" value="1979.87915" units="1/cm"/>
          <inkml:channelProperty channel="F" name="resolution" value="11.375" units="1/deg"/>
          <inkml:channelProperty channel="T" name="resolution" value="1" units="1/dev"/>
        </inkml:channelProperties>
      </inkml:inkSource>
      <inkml:timestamp xml:id="ts0" timeString="2023-06-06T04:15:44.236"/>
    </inkml:context>
    <inkml:brush xml:id="br0">
      <inkml:brushProperty name="width" value="0.05292" units="cm"/>
      <inkml:brushProperty name="height" value="0.05292" units="cm"/>
      <inkml:brushProperty name="color" value="#FF0000"/>
    </inkml:brush>
  </inkml:definitions>
  <inkml:trace contextRef="#ctx0" brushRef="#br0">1265 3225 1457 0,'0'0'390'0,"0"0"-242"0,0 0-5 0,0 0 3 0,0 0-19 16,0 0-39-16,0 0-32 0,0 0-27 15,0 0-12-15,0 0-5 0,0 0 8 0,0 0 17 16,-4 0 14-16,20 0 5 0,-1-4-7 0,4 2-9 16,-3-1-9-16,4 0-2 0,1 0-1 0,2-2-4 15,0 1-2-15,6-2-5 0,0 0-2 16,1-1-4-16,-1 2 0 0,0-2-4 0,-3 0-3 31,-4 2 0-31,1 0-1 0,-4 1-3 0,-2 1 1 16,-5 1-1-16,-1-1-4 0,-3 1-2 15,0 0-8-15,-5 0-17 0,-1 0-24 0,-2 1-25 16,2-1-28-16,-2-3-53 0,0-1-91 0,0-1-172 16,-2 2-726-16</inkml:trace>
  <inkml:trace contextRef="#ctx0" brushRef="#br0" timeOffset="167.31">1619 2951 1475 0,'0'0'180'0,"0"0"-78"16,0 0-37-16,0 0 1 0,0 0 8 15,0 0 25-15,0 0 21 0,0 0 1 0,0 0-14 16,-48 126-24-16,32-94-19 0,-6 2-17 0,-5 1-12 16,0 3-11-16,-4 0-10 0,-2 1-6 0,2-4-7 15,1-1-6-15,2-4-12 0,3-3-21 0,4-3-42 0,1-5-67 16,6-1-123-16,4-7-191 0,5-4-925 0</inkml:trace>
  <inkml:trace contextRef="#ctx0" brushRef="#br0" timeOffset="324.42">1345 3451 1661 0,'0'0'11'0,"0"0"0"0,0 0 50 0,0 0 45 15,0 0-16-15,0 0-24 0,0 0-16 0,0 0-15 16,0 0-6-16,0 0-11 0,0 0-11 0,0 0-6 16,0 0-13-16,0 0-29 0,84 116-72 15,-70-116-128-15,-2-1-220 0,-2-3-817 0</inkml:trace>
  <inkml:trace contextRef="#ctx0" brushRef="#br0" timeOffset="485.4">1774 3323 953 0,'0'0'109'0,"0"0"33"16,0 0 61-16,0 0 23 0,0 0-40 15,0 0-39-15,0 0-29 0,0 0-18 0,0 0-19 16,0 0-20-16,0 0-19 0,0 0-23 0,0 0-22 15,0 0-35-15,-46 120-94 0,36-110-198 16,3-3-961-16</inkml:trace>
  <inkml:trace contextRef="#ctx0" brushRef="#br0" timeOffset="643.88">1550 3392 1888 0,'0'0'31'16,"0"0"-7"-16,0 0 30 0,0 0 32 0,0 0 12 15,0 0-5-15,-54 131-15 0,37-100-24 0,0 3-16 16,-4-4-18-16,1 1-11 0,1-3-11 16,0-1-13-16,4-4-28 0,0-2-59 0,6-3-125 15,3-8-228-15,2-2-923 0</inkml:trace>
  <inkml:trace contextRef="#ctx0" brushRef="#br0" timeOffset="815.88">1465 3601 1659 0,'0'0'-22'0,"0"0"37"0,0 0 77 16,0 0 40-16,0 0-9 0,0 0-19 0,0 0-9 15,0 0-14-15,0 0-20 0,115 128-17 0,-97-115-16 16,3-3-10-16,-2 0-5 0,3-4-6 16,3 0-5-16,-2-1-12 0,2-3-34 0,1-2-51 15,3-1-64-15,-8-4-227 0,-8 2-985 0</inkml:trace>
  <inkml:trace contextRef="#ctx0" brushRef="#br0" timeOffset="1004.09">2084 2957 2178 0,'0'0'88'0,"0"0"-43"0,0 0-6 0,0 0 2 15,0 0-9-15,0 0-20 0,0 0-15 16,0 0-16-16,0 0 0 0,0 0 4 0,0 0 7 15,0 0 5-15,0 0-24 0,0 0-59 0,9 79-99 16,-11-58-132-16,-4-5-150 0,4-4-819 0</inkml:trace>
  <inkml:trace contextRef="#ctx0" brushRef="#br0" timeOffset="1166.64">1918 3253 652 0,'0'0'671'16,"0"0"-374"-16,0 0-78 0,0 0-72 15,0 0-84-15,0 0-35 0,0 0 7 0,0 0 22 0,0 0 25 16,0 0 2-16,0 0-6 0,125-50-10 0,-92 38-11 15,-2-1-7-15,0 1-9 0,-4 2-6 16,0 0-8-16,-4 2-6 0,-4 1-6 0,-6 1-10 0,-2 2-6 16,-2 2-7-16,-2 1-14 0,-4 1-26 0,-3 0-51 15,0 0-76-15,0 0-97 0,0 0-202 0,-2 1-909 16</inkml:trace>
  <inkml:trace contextRef="#ctx0" brushRef="#br0" timeOffset="1328.08">1984 3271 1398 0,'0'0'132'16,"0"0"-4"-16,0 0 22 0,0 0 17 0,0 0-20 16,-30 145-34-16,27-115-20 0,-2 2-17 0,0 1-7 31,0 0-10-31,-1 3-9 0,-2-3-11 0,-1-2-11 16,4-2-12-16,-2-3-12 0,5-2-11 0,1-2-13 15,1-1-34-15,0-6-55 0,0-3-65 16,2-2-104-16,0-6-160 0,1-1-911 0</inkml:trace>
  <inkml:trace contextRef="#ctx0" brushRef="#br0" timeOffset="1504.01">1973 3463 1626 0,'0'0'125'0,"0"0"-42"0,0 0 16 16,0 0 9-16,0 0-13 0,0 0-12 0,0 0-5 15,0 0-10-15,125-67-12 0,-101 60-12 0,-1-1-12 16,0 0-7-16,2-1-4 0,-2 0-6 15,-2 0-9-15,-1 2-6 0,0 0-12 0,-5 1-17 16,-1 0-42-16,-4 2-66 0,-1-1-135 0,-6 1-249 16,1 2-857-16</inkml:trace>
  <inkml:trace contextRef="#ctx0" brushRef="#br0" timeOffset="1663.47">2105 3312 1502 0,'0'0'62'0,"0"0"14"0,0 0 33 16,0 0 14-16,0 0-14 0,0 0-40 16,0 0-35-16,-7 120-15 0,7-106-13 0,0 1-5 15,1-3-12-15,3-1-33 0,2-4-101 0,-1-2-211 16,-3-2-961-16</inkml:trace>
  <inkml:trace contextRef="#ctx0" brushRef="#br0" timeOffset="1820.06">2276 3249 1381 0,'0'0'185'0,"0"0"-159"0,0 0 36 0,0 0 45 15,0 0 3-15,0 0-18 0,0 0-30 16,0 0-17-16,-4 122-18 0,-1-102-12 0,2 0-20 16,-4-1-51-16,3-1-119 0,-2-4-222 0,4-5-923 0</inkml:trace>
  <inkml:trace contextRef="#ctx0" brushRef="#br0" timeOffset="1937.11">2096 3590 1165 0,'0'0'183'0,"0"0"-89"0,0 0-28 0,0 0-37 0,0 0-13 16,0 0 6-16,0 0 6 0,0 0-9 16,0 0-13-16,0 0-35 15,0 0-110-15,125-71-217 0,-118 69-748 0</inkml:trace>
  <inkml:trace contextRef="#ctx0" brushRef="#br0" timeOffset="2184.96">2094 3685 915 0,'0'0'118'0,"0"0"-1"0,0 0 39 16,0 0 2-16,0 0-8 0,0 0-18 0,0 0-15 0,0 0-14 0,131-37-9 15,-110 32-12-15,-2 4 0 0,-3 0-11 0,0 1-18 16,-6 0-12-16,0 0-18 0,-4 3-3 15,-2 2 4-15,-3 1 11 0,-1 2 8 0,0 4 9 16,-9 2 2-16,-2 4 0 0,-2 3-12 0,-5 1-11 16,-3 2-8-16,0-2-8 0,0-1-8 15,1-3-4-15,1-2-8 0,1-3-11 0,5 0-21 0,0-4-47 16,3-4-75-16,-2-1-133 0,5-3-236 16,1 1-896-16</inkml:trace>
  <inkml:trace contextRef="#ctx0" brushRef="#br0" timeOffset="2327.98">2077 3764 2075 0,'0'0'60'0,"0"0"-51"0,0 0-9 15,0 0 7-15,0 0 19 0,0 0 22 0,0 0 25 16,0 0-2-16,0 0-9 0,0 0-6 16,0 0-15-16,97 118-10 0,-81-104-7 0,5 2-6 15,3-2-5-15,-1-2-3 0,6-4-16 0,1-1-38 16,3-3-80-16,-7-2-182 0,-9-2-1141 0</inkml:trace>
  <inkml:trace contextRef="#ctx0" brushRef="#br0" timeOffset="2568.8">2441 3614 1642 0,'0'0'481'0,"0"0"-459"0,0 0 10 15,0 0 44-15,0 0 13 0,0 0-9 16,0 0-12-16,0 0-15 0,119-47-10 0,-96 41-4 16,4-1-4-16,-2 1 4 0,4 0-2 0,1 0-4 15,0-2-6-15,-3 3-14 0,-4 0-9 0,-1 1-4 16,-2-1-2-16,-6 2-6 0,-1-2-15 0,-1 2-28 16,-4-3-64-16,-3 2-113 0,1 0-272 0,-3 0-956 0</inkml:trace>
  <inkml:trace contextRef="#ctx0" brushRef="#br0" timeOffset="2803.83">2737 3344 1875 0,'0'0'106'0,"0"0"-52"0,0 0-15 0,0 0-15 0,0 0 14 16,0 0 20-16,0 0 22 0,0 0 2 16,0 0-14-16,0 0-15 0,0 0-14 0,0 0-6 15,0 0-4-15,125 38-3 0,-110-32 10 0,3 0 3 16,0 1-4-16,-4 0-4 0,-1 1-14 15,-1-2-7-15,-5 2-2 0,1 1 4 0,-4 1 10 16,-1 2 11-16,-3 3 9 0,0 1 5 0,-10 4-3 16,0 0-11-16,-5 3-10 0,0 2-9 15,-2-2-11-15,-1-2-11 0,3 0-24 0,0-3-39 16,3-2-62-16,3-5-93 0,5-5-213 0,2-2-1057 0</inkml:trace>
  <inkml:trace contextRef="#ctx0" brushRef="#br0" timeOffset="3008.43">3232 3193 2534 0,'0'0'24'16,"0"0"3"-16,0 0 8 0,0 0-6 16,0 0-10-16,0 0-8 0,0 0-3 0,0 0 6 15,0 0 1-15,0 0 1 0,0 0-3 0,0 0-4 16,129-40-4-16,-107 36-2 0,0-1-3 0,4 0-3 15,-4 0-6-15,-1 3-12 0,-7 0-38 0,1 0-77 16,-10 2-146-16,0 0-300 0,-5 0-860 0</inkml:trace>
  <inkml:trace contextRef="#ctx0" brushRef="#br0" timeOffset="3165.17">3211 3239 1659 0,'0'0'303'0,"0"0"-273"0,0 0 19 0,0 0 32 15,0 0 13-15,0 0-6 0,0 0-19 0,0 0-23 16,0 0-15-16,-7 125-5 0,14-111-11 16,3 0-6-16,-1 0-12 0,2-1-32 0,0-2-64 15,2-1-133-15,-3-4-293 0,-2-1-876 0</inkml:trace>
  <inkml:trace contextRef="#ctx0" brushRef="#br0" timeOffset="3471.65">3508 3274 2049 0,'0'0'15'0,"0"0"-61"0,0 0 40 0,0 0 61 16,0 0 29-16,0 0 3 0,0 0-5 0,0 0-9 15,0 0-18-15,0 0-17 0,-45 131-24 16,17-106-22-16,-2-1-23 0,-1 2-32 0,-2-4-46 16,-3 0-46-16,3-2-27 0,3-2-5 0,1-2 24 15,6-3 44-15,1-5 43 0,2-1 42 0,3-4 38 16,4 0 22-16,2-3 14 0,3 0 15 15,1 0 15-15,4-1 12 0,3-3-22 0,0 0-25 16,9-3-24-16,1-1-10 0,2-2 19 0,7 0 24 16,2-1 13-16,0 0 15 0,8 2 9 15,0-1 3-15,1 0 1 0,2 1-13 0,0 1-9 16,-1 0-9 0,2 0-13-16,2 1-1 0,-5 1-7 0,-5 1-10 15,1 0-9-15,-6 1-15 0,-7 1-17 16,-1 0-23-16,-3 1-32 0,-3-1-66 0,-3 0-144 15,-2 1-228-15,0 0-862 0</inkml:trace>
  <inkml:trace contextRef="#ctx0" brushRef="#br0" timeOffset="3672.17">3405 3273 1802 0,'0'0'16'0,"0"0"-15"0,0 0 41 15,0 0 40-15,0 0 19 0,0 0 6 0,-13 141-4 0,13-109-7 16,-1 3-8-16,1 0-11 0,-1 0-17 0,1 3-18 15,0-4-14-15,0 1-10 0,0-3-7 0,0-1-6 16,1-2-5-16,2-3-11 0,0-3-21 16,3-4-32-16,-3-3-43 0,2-5-60 0,-1-3-108 0,-2-2-180 0,3-3-178 15,-3-2-302-15</inkml:trace>
  <inkml:trace contextRef="#ctx0" brushRef="#br0" timeOffset="3770.79">3407 3608 1888 0,'0'0'2'0,"0"0"-6"16,0 0 20-16,0 0 23 0,0 0 9 0,0 0-8 0,-122 87-11 16,100-69-19-16,1-1-16 0,4-1-33 15,3 0-89-15,4-7-182 0,6-3-855 0</inkml:trace>
  <inkml:trace contextRef="#ctx0" brushRef="#br0" timeOffset="3930.71">3341 3774 1017 0,'0'0'221'16,"0"0"-19"-16,0 0-13 0,0 0-16 0,0 0-36 16,130-2-29-16,-106-1-11 0,-3 1-26 0,0 1-29 15,-1-2-18-15,-2 1-14 0,0-2-10 16,-3 0-21-16,3-1-50 0,-6 0-175 0,-3 1-1104 0</inkml:trace>
  <inkml:trace contextRef="#ctx0" brushRef="#br0" timeOffset="4093.25">3748 3278 2232 0,'0'0'0'15,"0"0"-8"-15,0 0 26 0,0 0 26 0,0 0 8 16,0 0-3-16,-97 123-15 0,84-100-17 0,3-2-11 31,1-2-7-31,6 1-11 0,-3-3-21 16,5-2-49-16,1 0-105 0,0-4-205 0,0-7-992 0</inkml:trace>
  <inkml:trace contextRef="#ctx0" brushRef="#br0" timeOffset="4239.37">3759 3449 2070 0,'0'0'18'0,"0"0"-10"0,0 0 29 0,0 0 17 15,0 0 2-15,0 0-9 0,0 0-16 0,0 0-17 16,0 0-9-16,-80 119-12 0,75-106-13 0,2-4-21 15,3 0-37-15,0-2-70 0,3-1-133 0,2-2-179 16,-4-4-845-16</inkml:trace>
  <inkml:trace contextRef="#ctx0" brushRef="#br0" timeOffset="4380">3781 3578 1186 0,'0'0'130'0,"0"0"-6"0,0 0 53 0,0 0 11 15,0 0-15-15,0 0-16 0,0 0-26 0,0 0-12 16,0 121-11-16,-9-97-13 0,-2 1-15 0,0-1-23 15,0-1-22-15,-1 0-18 0,2-4-11 16,1 0-13-16,0-2-18 0,2-1-36 0,4-2-72 16,0-3-139-16,2-2-327 0,1-5-852 0</inkml:trace>
  <inkml:trace contextRef="#ctx0" brushRef="#br0" timeOffset="4984.39">4012 3057 2614 0,'0'0'-24'0,"0"0"-6"0,0 0 13 15,0 0 18-15,0 0 17 0,0 0 6 0,0 0-4 16,0 0-7-16,0 0-3 0,0 0-5 0,0 0-2 16,-60 117-3-16,53-104-1 0,4-1-8 0,1-4-8 15,-2 1-8-15,4-4-8 0,0-1-2 16,0-2-1-16,0-1 2 0,3-1 1 0,-1 0 6 15,0 0 13-15,1-2 12 0,4-3 11 0,2-2 7 16,1 0-4-16,0-1-5 0,2-2-2 0,0 2-3 16,4-1 0-16,-4 3 1 0,1-1 4 0,1 3 4 0,-2 0 5 31,0 2 7-31,-1 1 1 0,2-1 4 0,-3 2-2 16,3 0-1-16,-3 0-3 0,-3 0 0 0,0 3-3 15,0-1-7-15,-4 0-3 0,-1 2-4 0,-2 1 0 16,0 2 0-16,-1 1-3 0,-7 3 0 15,-4 3-11-15,-3 3-19 0,-5 3-23 0,-6 0-20 16,3-1-14-16,-3 1-5 0,3-4-3 16,2 0 7-16,1-3 16 0,0-1 21 0,6-3 28 15,0 0 19-15,4-4 24 0,6-3 26 0,1 0 27 0,0-2 17 16,3 0 7-16,0 0-7 0,0 0-16 16,0 0-18-16,3 0-25 0,-1 0-22 0,1 0-10 15,5-2-3-15,2-1 7 0,2 0 5 16,7-3 3-16,0 1-1 0,3 1 1 0,-1-1 3 0,-1 1 5 15,2 0 4-15,-2 2 1 0,-1-2 4 0,1 1-4 16,-1 0 4-16,-5-1-1 0,4 1 0 16,-5 1-1-16,2 1-1 0,-3 1-2 0,-2 0-6 0,-2 0-1 15,-4 0-4-15,-1 0 1 0,1 2-1 0,-2 0 0 16,-1 2 0-16,-1 1-3 0,1-1 0 16,0 1-5-16,2 2 0 0,-3 1-3 0,0 0 1 0,0 0-5 15,0 2 1-15,0-1-3 16,-5 2-10-16,-2-1-20 0,1 1-36 0,-4 0-49 15,0-1-53-15,0 1-63 0,-2-3-117 16,4-2-190-16,1-3-870 0</inkml:trace>
  <inkml:trace contextRef="#ctx0" brushRef="#br0" timeOffset="5203.71">4083 3421 1122 0,'0'0'586'0,"0"0"-490"0,0 0-25 15,0 0-2-15,0 0-6 0,0 0 5 0,0 0 7 16,0 0-3-16,0 0-14 0,0 0-11 0,0 0-11 15,0 0-8-15,0 0-4 0,0 0-3 0,-27 95-1 16,26-87-3-16,0 2-4 0,0-1-2 16,-1-3-8-16,-1 1-1 0,3 0-2 0,0-2-4 15,0 1-1-15,0-4-2 0,0 0-1 0,0 1-1 16,3-3-1-16,-1 0 2 0,0 0 7 16,0 0 7-16,3 0 6 0,-2 0-2 0,3-4-9 15,-2 1-15-15,2-3-29 0,-2 0-39 0,-2-1-60 16,3 0-94-16,-3 3-150 0,-1-1-746 0</inkml:trace>
  <inkml:trace contextRef="#ctx0" brushRef="#br0" timeOffset="5581.07">3903 3399 1665 0,'0'0'141'0,"0"0"-126"0,0 0 22 16,0 0 37-16,0 0 19 0,0 0 11 0,0 0-9 15,0 0-8-15,0 0-2 0,-21 129 5 0,21-108-5 16,0 4-6-16,0-3-13 0,0 0-15 16,0 1-13-16,0-1-6 0,0 0-5 0,0-1 0 15,2 0 0-15,2-2-4 0,-1 1-5 0,0-4-3 16,3 0-5-16,-3-1-4 0,4-2-3 0,-2-3 1 16,4-1 1-16,0-1 4 0,0 0 7 0,0-2 3 15,2-1 5-15,0 0-3 0,2-2 2 0,3-2-1 16,-1-1 0-16,3 0-3 0,2 0-3 0,-1-2-4 15,1-3-4-15,1 2 0 0,-2-2-4 16,3 1-1-16,-1-1 0 0,-1 0 2 0,1 1-1 16,-2 0-3-16,-6 1 1 0,2-1 2 0,-5 2 0 15,-1-1 0-15,-3 2 3 0,3-1-4 16,-2-2 1-16,-3 2 2 0,3-1-2 0,-3 0-2 16,3-1-3-16,-4 0-8 0,4-1-19 0,-4-1-32 15,4-1-65-15,1 0-109 0,-4 0-246 16,-2 3-1094-16</inkml:trace>
  <inkml:trace contextRef="#ctx0" brushRef="#br0" timeOffset="5707.26">4461 3704 2155 0,'0'0'223'0,"0"0"-211"0,0 0-4 15,0 0 2-15,0 0-7 0,0 0-32 0,0 0-51 16,0 0-95-16,0 0-300 0,0 0-916 0</inkml:trace>
  <inkml:trace contextRef="#ctx0" brushRef="#br0" timeOffset="6136.81">3056 4259 1843 0,'0'0'-6'0,"0"0"-3"16,0 0 70-16,0 0 26 0,0 0 20 0,127 2 4 15,-88-1-3-15,1 0-15 0,3 0-17 0,7 1-9 16,7-2-12-16,2 1-9 0,3-1-12 16,2 0-13-16,3 0-9 0,-1 0-6 0,2 0-3 15,-3 0-2-15,-4 0-1 0,-4 0-2 0,-5 0 2 16,-4 0-3-16,-7 0 3 0,-6 0 0 0,-3 0-4 15,-4 0 0-15,-7 0-11 0,-6 0-9 16,-3 0-21-16,-8 0-40 0,1 0-67 0,-4 0-134 16,-1 0-358-16,0 0-768 0</inkml:trace>
  <inkml:trace contextRef="#ctx0" brushRef="#br0" timeOffset="6616.27">1137 4295 2070 0,'0'0'68'0,"0"0"3"0,0 0 2 15,0 0-11-15,0 0-26 0,0 0-17 0,0 0 4 0,0 0 18 16,0 0 20-16,0 0 9 0,0 0 2 16,129 0-12-16,-88-1-9 0,2-1-8 0,-1 1-9 15,4 0-8-15,0 0-3 0,5-1 2 0,0 0-5 16,1 1 5-16,5-3-4 0,-2-1-4 0,4 1-4 16,-2 0-8-16,-1-1 1 0,1 2-2 15,-4-2-2-15,-3 0 1 0,-6 2-1 0,-5 0-4 16,-3 2-6-16,-9 0-9 0,-2 1-17 0,-9 0-33 15,-1 0-41-15,-7 0-59 0,-3 2-78 0,-5 1-199 16,0-1-1010-16</inkml:trace>
  <inkml:trace contextRef="#ctx0" brushRef="#br0" timeOffset="6891.67">1164 4697 2157 0,'0'0'-15'0,"0"0"-24"0,0 0 28 15,0 0 43-15,0 0 51 0,0 0 14 0,0 0-5 16,138 7-6-16,-96-7-8 0,4-2-13 0,5-3-8 16,2-1-5-16,8-1-4 0,3-2-5 15,6 0-5-15,5 0-14 0,2 0-11 0,0 0-2 16,-3 2-4-16,-3 1-3 0,-7 0 2 15,-6 3-3-15,-7 0-1 0,-8 1-2 0,-6 2-1 16,-7 0-2-16,-8 0-1 0,-4 0-10 0,-7 0-16 16,-5 0-31-16,-2 0-51 0,-4 0-55 0,0 0-171 15,0 0-1071-15</inkml:trace>
  <inkml:trace contextRef="#ctx0" brushRef="#br0" timeOffset="7141.01">1316 4626 2601 0,'0'0'5'0,"0"0"-33"15,0 0-7-15,0 0 17 0,0 0 24 0,0 0 25 16,0 0 24-16,0 0 6 0,118-12-2 16,-77 5-13-16,8 0-7 0,1 0-6 0,3 0-9 15,6 0-3-15,-1-1-6 0,0 0-5 0,2 1-4 0,-2 0-3 16,-2 1-4-16,-1 0-1 0,-4 1-3 0,-2 2-6 0,-5-2-16 15,-4 2-31-15,-4 1-56 0,-2 0-86 0,-11 1-174 16,-6-1-1097-16</inkml:trace>
</inkml:ink>
</file>

<file path=ppt/ink/ink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113.3877" units="1/cm"/>
          <inkml:channelProperty channel="Y" name="resolution" value="1979.87915" units="1/cm"/>
          <inkml:channelProperty channel="F" name="resolution" value="11.375" units="1/deg"/>
          <inkml:channelProperty channel="T" name="resolution" value="1" units="1/dev"/>
        </inkml:channelProperties>
      </inkml:inkSource>
      <inkml:timestamp xml:id="ts0" timeString="2023-06-06T02:50:40.776"/>
    </inkml:context>
    <inkml:brush xml:id="br0">
      <inkml:brushProperty name="width" value="0.05292" units="cm"/>
      <inkml:brushProperty name="height" value="0.05292" units="cm"/>
      <inkml:brushProperty name="color" value="#FF0000"/>
    </inkml:brush>
  </inkml:definitions>
  <inkml:trace contextRef="#ctx0" brushRef="#br0">5552 7695 0 0,'0'0'448'0,"0"0"-299"0,0 0 28 15,0 0-2-15,0 0-10 0,0 0-12 16,0 0-2-16,0 0-8 0,0 0 9 0,0 0-16 16,0 0-12-16,0 0-11 0,-24-4-17 0,24 4-19 15,0 0-17-15,0 0-13 0,0 0-13 0,1 0-11 16,-1 0-8-16,0 0-8 0,1 0-4 0,3 0 5 16,-1 0 5-16,1 2 8 0,3 1 6 15,2-1 6-15,1 2 1 0,2-2-1 0,2 1-4 16,2-1-4-16,3 2-2 0,2 0-1 15,0-1-3-15,1-1 1 0,5 1-3 0,-3-1-1 0,3 0 0 32,1-2-2-32,0 0 0 0,2 0 0 0,3 0 2 15,1 0 1-15,4-1 2 0,-3-3-3 0,2 1-3 0,-3 0-2 16,0 0-3-16,-2 1 1 0,-1 0 1 0,-3-1-3 16,1 1 2-16,-2 0-3 0,-3 1 0 0,-1 0-1 15,-2 0-2-15,-2 1-1 0,-1 0 2 16,-2 0-4-16,-4 0 1 0,1 1-1 0,-3 1 0 15,-2-2 0-15,2 3 1 0,-2-2-1 0,-2 2 1 16,0-2-1-16,-2 0 0 0,2 0 0 16,-5 0-1-16,2-1-1 0,-2 0-2 0,-1 2-4 0,0-2-9 15,0 0-13-15,0 0-31 0,0 0-66 16,0 0-132-16,0 0-200 0,-1 0-1010 0</inkml:trace>
  <inkml:trace contextRef="#ctx0" brushRef="#br0" timeOffset="819.45">7153 7682 618 0,'0'0'183'0,"0"0"-19"31,0 0 6-31,0 0 12 0,0 0-1 0,0 0-35 16,0 0-34-16,0 0-26 0,0 0-20 0,0 0-13 16,0 0 5-16,0 0 9 0,0 0 13 15,20 10 8-15,-10-6-1 0,3-2-11 0,-1 1-7 0,3 0-9 0,1-1-3 16,4 0-3-16,5-1-5 0,2 1-2 0,5-2-6 16,4 0-2-16,2 0-5 0,5 0 0 15,5 0-5-15,0 0-4 0,1 0 0 0,1 0-10 16,-2 0-4-16,-5 0-4 0,-2 0-1 0,-2 1 1 15,-2 1-2-15,-2 1 2 0,-3-2-2 0,-1 1 0 16,-3-1 1-16,-3 2 0 0,-1-3-1 0,-3 1 1 16,-4 1-3-16,-2 0 1 0,-2-1 0 0,-1 1-1 0,-5-1-1 15,0 1 0-15,-2-1 0 0,-3-1 0 16,1 2 0 0,-3-2-2-16,0 0 2 0,0 1-1 0,0-1 3 15,0 0-2-15,0 0-2 0,0 0-9 0,0 0-9 16,-4 1-16-16,-1-1-30 0,0 2-49 15,-4-1-85-15,-2 0-146 0,2 0-238 0,3-1-866 0</inkml:trace>
  <inkml:trace contextRef="#ctx0" brushRef="#br0" timeOffset="12809.18">11321 7499 629 0,'0'0'150'0,"0"0"23"0,0 0-10 0,0 0 8 0,0 0-20 16,0 0-21-16,0 0-4 0,0 0-13 16,0 0-12-16,0 0-15 0,0 0-17 0,0 0-13 15,-1 4-17-15,1-4-11 0,1 1-3 16,-1 2 4-16,1 0 6 0,1 1 2 0,1 1 4 15,-1 0-5-15,0 2-1 0,-1 0-4 0,1 1-1 16,2 0-5-16,-1 0-5 0,-1-1-2 0,4 1-4 16,-3-1 0-16,2 0 1 0,-1 1 1 15,-1-1-1 1,3 0-1-16,-3 0 0 0,5 0-2 0,-4 1 1 16,3 0-1-16,1 0-3 0,-3-1 1 0,3 0-3 15,1-1 0-15,-1 0 3 0,4-1-2 0,-2-2 6 16,1-2 1-16,5-1 4 0,-1 0 0 0,2-3-1 15,-1-4-5-15,4-1-1 0,1-1-2 0,1-1-3 16,0-3-1-16,0 2-1 0,-1 0-1 0,-1 0 0 16,0-1-2-16,0 0 1 0,-2 2-2 0,0-1 0 15,-1 3 1-15,3-2-1 0,-3 3-1 0,-1 1 0 16,0 0-1-16,-2 1 1 0,-3 2 0 0,3 0-1 16,-8 3 3-16,2 0-4 0,-2 0 0 15,-1 0 1-15,0 4 0 0,-2 1 1 0,-1 0 0 16,0 1 2-16,3 0-2 0,-3 3 1 0,0-1-1 15,4 1 2-15,-2 0-1 0,3-1-1 0,-1 2 1 16,1-1 0-16,3-1 0 0,-1 1 3 0,1 0 2 0,0-3 2 16,2 0 3-16,2 1-1 0,0-1 3 15,-2-2 1-15,4 0-3 0,-2-1 1 0,2 0-1 16,-2-2-1-16,4-1 3 0,0 0-6 0,-1 0 0 16,2 0-1-16,2-4-4 0,0 0 3 0,2-2-1 15,0 0 0-15,1 1-2 0,2-1 1 16,-1 2-2-16,1-1 0 0,-2 1-1 0,-2-1 0 0,2 1 1 31,-6 2-2-31,0 1 2 0,-1 1-2 0,-5 0-1 16,-2 0 1-16,0 1 1 0,-2 1 0 0,-3 2-1 15,3 0 0-15,1-1 2 0,-1 0-1 0,1 1 0 16,-1 0 1-16,3 1 0 0,2 0 1 0,1 1 2 16,-1-1 2-16,4 1-2 0,-1-1 0 15,-1 2 0-15,2 0-2 0,-2-1 2 0,1 1-1 16,-3-1 0-16,3 0-1 0,-2-1-3 0,3-1 3 15,0 0 1-15,0-2 2 0,5-2 1 0,4 0-1 16,-1 0 0-16,5-1-3 0,1-3 1 16,3-1-2-16,-1 2 0 0,0-1 0 0,-2 0 0 15,-1 1 0-15,0-1-1 0,-6 2 1 0,-1-1-3 16,-1 1 2-16,-1 1 1 0,-3 0 0 16,2-2-2-16,-5 2 1 0,5-1 2 0,-2 0-1 0,0-1 2 15,0 1-2-15,3-2 0 0,0 2 0 0,2-2 2 16,0 2-2-16,-1-2-1 0,0 2 0 0,2 0 0 15,-3 2 1-15,-2-2 0 0,1 2-1 16,-4 0 0-16,0 0 0 0,-1 2 1 0,0 0 0 16,-2 0 2-16,0 2-1 0,0-2 0 0,0 0 1 15,-2 1 1-15,0-2 1 0,0 1 0 16,1 0 1-16,-2 0-3 0,2-1 2 0,-1 1-1 0,0-1-2 16,0 0 0-16,-2-1 0 0,-1 0-2 15,2 1-3-15,-3-1-4 0,1 0-20 16,-3 0-43-16,2 0-77 0,-3-2-139 0,-1 1-363 0,-2-2-868 0</inkml:trace>
  <inkml:trace contextRef="#ctx0" brushRef="#br0" timeOffset="14636.07">15661 7507 627 0,'0'0'207'0,"0"0"-11"15,0 0 4-15,0 0-13 0,0 0-25 0,0 0-41 16,0 0-17-16,0 0-10 0,0 0-11 0,0 0-13 15,0 0-14 1,0 0-12-16,-1 8-7 0,1-7 2 0,1 2 8 0,-1-1 6 0,2 1 0 16,2 2-1-16,-1-1-7 0,-2 2-6 0,0-1 1 15,1 1-10-15,0-2 1 0,2 0-5 0,-3 2-3 16,3-1-2-16,2-2-2 0,-3 2-1 16,4-1 1-16,-2-1-1 0,1-1 0 0,4 1-3 15,-1-2 0-15,1-1-2 0,2 0-2 0,4 0-1 16,4-1 2-16,4-4 1 0,1-2-1 15,3 0-2-15,1-1-4 0,1 0-3 0,0 1-1 16,0 0 0-16,-2 0 0 0,1 1-1 0,-3 0 1 16,0 1-1-16,-3 2-1 0,-2 0 0 0,-4 2-1 15,-3 1 2-15,-1 0-3 0,-4 0 2 0,-1 1 0 16,-1 2 0-16,-1-1 0 0,1 2 2 0,-2-1 0 16,1 0 2-16,3 1 3 0,-1 0 2 0,1-1 2 15,0 2 1-15,2-1 1 0,-1 0-2 16,0-1 0-16,2 1-1 0,0-2-3 15,-1 2 1-15,1-2-2 0,1 1 2 0,0-1-3 16,0-1 0-16,3 0 2 0,-1-1-2 0,4 0 4 16,0 0-2-16,3 0-1 0,1-3 0 0,6-2 0 15,0 0-1 1,1 1 0-16,0 0-2 0,-1-1 0 0,0 0-1 0,-2 1-3 16,2-1 2-16,-3 2-2 0,-1-1 1 0,0 2 1 15,-4 0-1-15,-1-1 0 0,-3 3 0 16,0 0-2-16,-3 0 0 0,1 0 3 0,-3 3-2 15,-1 1 1-15,0 0 0 0,1 1-1 16,1 2 1-16,-1-1-1 0,1 1 2 0,-3 1-2 16,3-1 2-16,0 1 2 0,0 0-2 0,0-1 2 15,3 1 0-15,-2-1 0 0,3-2 0 0,-1 0 1 16,1 0-1-16,1-1 0 0,0 0 2 0,-1-2-3 16,3-1 4-16,2-1 0 0,2 0 1 0,0 0-4 15,4 0 2-15,-1-3-1 0,4-1-1 0,1 0 0 16,-1 0-1-16,2 0-1 0,-2 0 0 15,1 2 1-15,-2 1-1 0,-2-2 1 0,-5 2-2 0,-3 0-2 16,0-1 3-16,-1 2-1 0,-6 0 0 16,4 0 3-16,-3 0-1 0,3 0-1 0,-4 0-1 15,6 0 5-15,-2 0-2 0,2 0 0 0,-1 0 2 16,5 0-1-16,-2 0 1 0,1 0-1 0,-1 0 0 0,0 0-2 16,0 0 0-16,-1 0 1 0,1 0 0 0,-1 0-2 15,-1 2 2-15,0 0 0 0,-3 1 0 16,0-2 3-16,-3 1-3 0,2 2 1 0,-5-2 0 15,-1 0-1-15,1 1 1 0,-4-1-1 0,3 0 2 16,0-2 0-16,2 1-2 0,0 1 2 0,0-2-2 31,0 0-3-31,3 0 2 0,-2 0-2 0,-1 0-2 0,0 0-7 16,-1 0-11-16,-2 0-34 0,-4 0-65 0,1-2-97 16,-4 1-240-16,0 1-1112 0</inkml:trace>
  <inkml:trace contextRef="#ctx0" brushRef="#br0" timeOffset="93995.13">9814 12219 247 0,'0'0'285'0,"0"0"-107"15,0 0 10-15,0 0 5 0,0 0-37 0,0 0-34 16,0 0-25-16,0 0-10 0,0 0-24 0,0 0-2 16,0 0-18-16,0 0-16 0,-6 0 6 0,6 2-20 15,2-2 9-15,3 1 10 0,-1 0 9 16,3-1 5-16,1 1-7 0,-1-1-6 0,1 1-5 15,1 1-4-15,-1-1-3 0,1 0-3 0,-3 2-3 16,3-3 0-16,1 3 0 0,0-1 5 0,1-1 2 16,4 1 0-16,-2-1 1 0,0 0-1 0,3 0-1 15,-2-1-2-15,2 1-5 0,-1-1 1 0,2 0-3 16,1 0 0-16,-3 0 1 0,4 0-1 16,0 0 0-16,2-1-1 0,-1-1-1 0,-2 1-3 15,2 0 1-15,-4 0-1 0,2 0-1 0,1 0 1 0,-2 0-1 0,-2 1-1 16,3 0 1-16,-3 0 3 0,2 0 1 15,0 0 1-15,-3 0 2 0,5 0-2 0,0 0 4 16,-2 1-1-16,6 0 1 0,0 0-2 0,0 0 2 16,5 0-1-16,1 0-1 0,0 0-4 0,2-1-1 15,0 1-2-15,-1-1 0 0,0 0 0 16,-1 1-1 0,-3-1-1-16,1 2-2 0,-3-2 1 0,1 1 0 15,-2 1 0-15,-1 0-1 0,0 1-1 0,-3-1 0 16,1 1 0-16,-1-1 1 0,0-1-2 15,0 1 2-15,0 0 1 0,3-1 0 0,0 1-1 0,0-2 1 16,1 1 0-16,3-1 0 0,-3 0 1 16,3 0 0-16,-4 0-1 0,0-1 1 0,-1-1 1 15,-2 2 0-15,0-1-1 0,-3 0 0 0,1 0-2 16,3-1-1-16,-3 2 2 0,3-1 0 0,0 0 1 16,1-2 4-16,1 1 2 0,1 0-1 15,3-1 3-15,-2 0-4 0,5-1-1 0,1 0-1 16,2 0-2-16,1 1-1 0,4-2 0 0,-4 0-1 15,-1 0-1-15,2 0 0 0,-3 1 0 0,-1 0 1 16,1 2-2-16,-1-1 1 0,1 1-1 16,-1-1 2-16,0 2 0 0,-2-2-2 0,5 1 2 15,0 0-2-15,0-1 0 0,4-1 2 0,0 2-2 0,3-2 0 16,2 2 1-16,2 0 0 0,-1-1-1 16,-2 3 1-16,-1 0-2 0,0 0 3 0,-7 0-1 15,0 0-1-15,-1 0 0 0,-6 1 1 0,1 2-1 16,-4-1 3-16,-2-1-2 0,-1 1 0 15,-1-2 3-15,-1 0-1 0,-1 0 3 0,5 0 0 16,2 0 0-16,4 0 1 0,3 0 2 0,2-3-4 16,2 1 0-16,2-1-2 0,0 2 2 0,-2 1-3 15,0-1-1-15,-3 1 0 0,-3 0 1 0,-4-1 0 16,-2 1 1-16,-4 0-1 0,-2 0 0 16,-4-2 2-16,1 1 3 0,-3 1 2 0,-1-1 1 15,-2 0 3-15,3 1 1 0,-1-2-2 0,2 1-3 16,0 0-2-16,-1 0-3 0,-1 1 0 0,1-1 0 15,-3 1-1-15,-2 0-1 0,0 0 0 0,-4 0-2 16,0 0 6-16,1-2 2 0,-3 2 1 16,0 0-1-16,0 0-3 0,0-1-10 0,0 1-14 15,0-1-32-15,0-2-67 0,-3 1-126 0,3 1-292 16,0 0-955-16</inkml:trace>
  <inkml:trace contextRef="#ctx0" brushRef="#br0" timeOffset="97081.35">10906 7938 164 0,'0'0'229'15,"0"0"-83"-15,0 0-40 0,0 0-6 16,0 0 8-16,0 0-8 0,0 0-10 0,0 0-16 15,0 0-7-15,0 0-6 0,0 0-7 0,0 0-2 16,-1 2-8-16,1-2-5 0,0 2 3 0,5-2 5 16,0 1 9-16,1 1 9 0,-1-1 0 0,4-1-3 15,2 0-7-15,-1 1-5 0,0-1-7 0,3 0-6 16,1 0-7-16,0 0-3 0,-2 0-3 0,4 0-1 16,1 0-2-16,-2 0-1 0,3 0-1 0,-2 0-3 15,2 0 0-15,2-1 0 0,0 0 1 0,1-1-2 31,4 1 1-31,0-1 5 0,2 0 3 0,4-1 5 16,1 0-4-16,2-1-9 0,4 0-2 0,1 0-3 16,2-1 0-16,-3 2-3 0,-2-1 0 0,3 0-1 15,-1 3-1-15,-4-1 0 0,-1-1 1 16,2 0 1-16,-3 1-1 0,0-1-1 0,0-1-1 16,3 3-1-16,-3-2 2 0,0 1-2 0,1-1-1 0,1 3-1 0,-2-2 0 15,0 1 1-15,0 1 2 0,-2 0-1 0,1 0 1 16,-2 0 0-16,-2 0 1 0,-2 1-1 15,-2 1 0-15,3 0 0 0,-4 0 0 0,1 0 0 16,3 0 1 0,-1-1 0-16,3-1 1 0,1 0 1 0,1 0-2 15,1 0 0-15,1 0-1 0,0 0-2 0,3-1 0 16,-3-1-1-16,-1 2 1 0,-3 0-2 0,-3 0 1 16,-5 0-1-16,2 0 0 0,-1 0 1 0,-2 0 1 15,2 0 0-15,0 0 1 0,0-1 1 0,3 0-1 16,-1 0 1-16,0-2-1 0,4 3 0 0,1-3 0 15,2 0-1-15,1-1 0 0,1 1 0 0,0-2-2 16,0 2-1-16,-1-1 2 0,2 1 0 16,-6-1 0-16,2 2-2 0,-1-1 0 0,-3 1 1 0,1 0 0 15,-3 0-1-15,-2 0 2 0,1 1-2 0,0-2 0 0,-5 1 2 16,3 1-2-16,-1-2 1 0,0 1-1 16,1 0 1-16,2-1 0 0,-1 2-2 0,1-1 3 15,4 1-1-15,-1-2-1 0,-2 2 2 0,2 0-1 16,0-1 0-16,0 2 1 0,-1-1 0 0,-1 1-1 15,2-1 1-15,-2 0 0 0,0-1 0 0,-3 1 0 16,0 0 0-16,-1 0 1 0,-1 0-2 0,0-1 1 31,-2 1 0-31,2-1-1 0,1 1 1 0,-1 1-2 16,0-1 1-16,0 1 0 0,1 0 1 0,0 0-2 16,0 0 1-16,1 0 0 0,-1 0 0 0,-2 0 1 15,0 1-4-15,-1-1 0 0,-4 0 1 0,-1 1 0 16,-2-1 3-16,-2 0 0 0,-1 0 2 0,0 0 0 15,-4 0 1-15,0 0 1 0,0 0-1 0,0 0 1 16,0 0-1-16,0 0-2 0,0 0 0 0,0 0-1 16,-1 0 0-16,2 0 2 0,-2-1 0 15,1 1 2-15,-1-1 1 0,1 1 0 0,-1 0 4 16,1-2-1-16,-2 2 2 0,2 0 1 0,-2-1 0 0,0 1 0 0,1-1 0 16,-1 1-2-16,0 0-3 0,0-1-1 15,0 1-4-15,0 0-2 0,0-1-5 0,0 0-6 16,0 0-14-16,0-1-25 0,-3 1-50 0,0-2-77 15,-1 0-131-15,-1 1-187 0,4 0-889 0</inkml:trace>
  <inkml:trace contextRef="#ctx0" brushRef="#br0" timeOffset="101832.43">16754 13400 69 0,'0'0'538'16,"0"0"-367"-16,0 0 3 0,0 0-6 0,0 0-30 15,0 0-28-15,0 0-12 0,0 0-8 0,0 0-12 16,0 0-18-16,0 0-19 0,0 0-17 16,-3 3-7-16,3-3-7 0,2 2 3 0,-1-2 5 15,2 1 11-15,-1-1 16 0,2 1 13 0,2-1 11 16,1 1-1-16,-2 0-6 0,3-1-5 15,1 0-9-15,-2 0-5 0,-1 0-4 0,2 0-4 16,3 0-3-16,-2 0-2 0,1 0-1 0,2 0-3 16,-1 0 0-16,6 0-3 0,-4 0-1 0,6 0 0 15,-3 0-1-15,4 0-1 0,0 0-3 0,2 0-4 16,1 0-2-16,-1 0 0 0,2 3-3 16,1-3-1-16,-1 2 0 0,3-1-1 0,-3 0-2 15,2 1 0-15,0-2 0 0,1 0 0 0,3 1-1 16,-1-1 0-16,2 0 2 0,0 0 1 0,2 0 0 15,0 0 3-15,1 0-2 0,-2-1 1 0,1 1-2 16,2-2-1-16,-3 2 2 0,-1 0-1 16,-1 0 2-16,0 0-1 0,1 0 3 0,-3 2 1 15,1-1-2-15,-1 1-1 0,0-1-1 0,1 0-4 16,-5 1 1-16,4-2-1 0,-4 1-1 0,4-1 1 16,0 0 2-16,0 0-1 0,1 0 1 0,0 0-2 15,3 0 2-15,0 0-1 0,-3 0-1 0,0 0-1 0,1 0 2 16,-2 0-1-16,-1 0 0 0,-5 0 0 15,-2 0-1-15,-1 0 2 0,-5 0 0 0,4 0 5 16,-6 1 0-16,5 1 2 0,-5-1 1 0,0 1 0 16,-1 0 0-16,0-1 0 0,-1 0 0 0,-1 0 1 15,-1 1-3-15,0-1 0 0,-3-1-3 0,3 0 2 16,-3 1-2-16,1-1 0 0,0 0-3 0,-1 1 1 16,0-1-2-16,-1 0 1 0,2 0-1 0,-1 0-2 15,4 0 2-15,-1 0-1 0,2 0-3 16,1-2-8-16,-2-2-20 0,0 1-34 0,-3-1-49 15,3 2-54-15,-6 0-82 0,4-1-148 0,-2 2-184 16,-3 0-811-16</inkml:trace>
  <inkml:trace contextRef="#ctx0" brushRef="#br0" timeOffset="102687.49">19563 13365 474 0,'0'0'176'16,"0"0"-8"-16,0 0 15 0,0 0-10 0,0 0-31 16,0 0-15-16,0 0-14 0,0 0-12 15,0 0-19-15,0 0-23 0,0 0-21 0,0 0-9 16,0 0 8-16,0 0 12 0,-3 12 16 0,6-9 7 16,5 0-2-16,-3 0-4 0,3 2-9 0,2-1-7 15,2-1-2-15,4 0-5 0,2 1-2 16,3-1-2-16,2 0-2 0,6 0-1 0,3-2-3 15,0 2-2-15,7-1-2 0,0 1-2 0,1 0-1 16,3 0-2-16,-2 1-1 0,-1-1-2 16,0 1-1-16,1-2-2 0,-1 1 0 0,1-2 4 15,2 1 0-15,4-2 2 0,0 0-3 0,0 0-5 16,2 0-5-16,-3 0-1 0,1 0-1 0,-3-1-1 16,-2 0 0-16,-4-1-2 0,1 1-1 0,-3 0-1 15,-2 0 2-15,-3 1-1 0,-4 0-3 0,-3 0 2 16,-3 0-2-16,-1 0 0 0,-3 0 4 0,-2 0 1 15,-3 0-1-15,-2 0 1 0,-1 0-2 16,0 0 0 0,-2 0 0-16,-1 0 0 0,1 0-1 0,-1-1-1 15,-2 1 1-15,2-1-1 0,-3 1 0 0,-2 0 0 16,2 0-1-16,0 0 0 0,-2 0 0 16,-1 0 0-16,1 0 0 0,-1 0 0 0,0 0-2 15,0 0-2-15,0-2 0 0,0 2-6 0,0 0-9 16,0-1-23-16,-1 1-36 0,-3 0-49 15,0 0-67-15,-4 0-127 0,4 0-260 0,-2 0-864 0</inkml:trace>
  <inkml:trace contextRef="#ctx0" brushRef="#br0" timeOffset="103171.79">19592 13733 652 0,'0'0'378'16,"0"0"-182"-16,0 0-13 0,0 0-5 0,0 0-52 16,0 0-58-16,0 0-21 0,0 0 11 0,0 0 19 15,0 0 17-15,0 0-4 0,0 0-11 0,0 0-8 16,0 0-6-16,129 24-6 0,-94-23-8 0,4-1-8 16,3 1-7-16,3-1-5 0,5 0-5 15,5 0-4-15,4 0-3 0,4-1 0 0,4-1-5 16,5 2-2-16,1 0-2 0,1 0-2 0,-1 0-2 15,-4 2-2-15,-4 2 0 0,-6-1-1 0,-3 2 2 16,-8 0 0-16,-3-1-2 0,-9 1 2 16,-2-2 1-16,-6 1 1 0,-2 0 4 0,-4-2-3 0,-3 2 0 15,1-3-1-15,-6 1 0 0,1-1-1 16,-4 1 1-16,-2-2-1 0,-1 0-1 0,-3 0-4 0,0 0 3 16,-2 0-3-16,-1 0-4 0,-2 0-13 15,0-2-36-15,0-1-52 0,-1-2-92 0,-6-1-163 0,2 2-204 16,0 1-844-16</inkml:trace>
  <inkml:trace contextRef="#ctx0" brushRef="#br0" timeOffset="103521.87">19882 13593 709 0,'0'0'279'0,"0"0"-80"0,0 0-15 0,0 0-17 0,0 0-43 16,0 0-42-16,0 0-16 0,0 0 11 15,0 0 12-15,0 0 1 0,0 0-10 16,0 0-10-16,0 0-3 0,0 0-7 0,109 16-2 16,-75-16-7-16,1 1-7 0,7-1-9 0,4 0-4 15,0 1-3-15,4 2-5 0,2-2 0 0,3 0-2 16,-1 2 4-16,-1-1-1 0,2 0-2 0,-3 1-4 15,-5-1-7-15,-2 0-1 0,-6 2-3 16,-5-2 3-16,-3 1-2 0,-7 0-1 0,-3 1-2 0,-4-2 1 16,-4 0-1-16,-2 0-2 0,-2 1 7 15,-1-2-6-15,-2 0 1 0,-3-1-1 0,-2 1 0 16,2-1-3-16,-1 0-4 0,-1 0-8 0,0 0-27 16,1 0-51-1,-1-2-82-15,-1 1-191 0,0-2-870 0</inkml:trace>
  <inkml:trace contextRef="#ctx0" brushRef="#br0" timeOffset="113825.07">5311 13565 1215 0,'0'0'180'0,"0"0"-11"0,0 0 0 15,0 0-4-15,0 0-36 0,0 0-40 0,0 0-18 16,0 0-13-16,0 0-9 0,0 0-11 0,0 0-15 16,0 0-12-16,1 6-8 0,0-6-3 15,1 1 1-15,2-1 4 0,1 1 5 0,3 0 1 16,2 0 0-16,1-1 2 0,1 0-1 0,0 0 1 16,3 0 2-16,-1-2 0 0,0-3 2 0,2 1 0 15,-4-2-1-15,2 0-3 0,-2 2 0 0,-3 1 1 0,-2-1 1 16,-1 2-3-16,-4 0 0 0,-2 2 3 0,0 0 5 15,0 0 6-15,0 0 5 0,0 0-1 0,0 0-3 16,0 0-6-16,0 0-7 0,-2 0-7 16,-4 0-6-16,1 2-3 0,-3 0-2 0,-1 0 1 15,-1 1 3-15,0 1-1 0,2-2 0 0,-2 3 1 16,2-2 0-16,0 1 0 0,-1 0 1 0,0-1 1 0,2 0 0 16,1-1 0-16,0 2 1 0,3-2 1 0,-2-1 4 15,2-1-2-15,2 1 1 0,1-1-3 0,0 0-4 16,0 1 0-16,0-1-3 0,0 0-1 15,0 0-6-15,0 0 3 0,0 0 1 0,4 2 2 16,2-2 4-16,1 1 2 0,-2-1 0 0,4 0 0 16,2 0 0-1,-2 0 1-15,0 0 1 0,-1-3 1 0,-4 2 4 0,2 0-4 16,-4 0 2-16,-2 1 3 0,1 0 2 0,-1 0 11 16,0 0 5-16,0 0 3 0,0 0-2 0,-1 0-7 15,-1-2-8-15,-3 2-7 0,2-1-3 16,-3-3-2-16,2 3 0 0,-1 0-1 0,1 0-1 15,1 0-1-15,0 1 3 0,0 0-2 0,2 0 1 16,0 0 0-16,0 0-1 0,1 0 1 16,0 0-2-16,0 0 1 0,0 0 0 0,0 0 0 15,0 0 1-15,0 0 0 0,0 0-3 0,0 0 2 16,0 0 1-16,0 0-3 0,0 0 2 0,0 0-1 16,0 0-1-16,0 0 0 0,0 0-1 0,0-2 2 15,1 2-1-15,0-1 1 0,-1 1-2 0,1-2-5 16,-1 1-12-16,0 0-20 0,0 0-44 15,0-1-90-15,0 1-168 0,0 0-252 0,0 0-855 0</inkml:trace>
  <inkml:trace contextRef="#ctx0" brushRef="#br0" timeOffset="-157476.52">3586 9263 691 0,'0'0'301'0,"0"0"-135"0,0 0-21 16,0 0 17-16,0 0 12 0,0 0-43 0,0 0 1 16,0 0-13-16,0 0-11 0,0 0 20 0,0 0-39 15,0 0-20-15,0 4-20 0,0-3-17 0,0 0-11 16,0 0-3-16,1 3 2 0,1 0 10 16,4 1 8-16,-3 2 5 0,4 2 4 0,-3 0 0 0,3 1-2 0,-4-2-2 15,3 2-7-15,-3-1-9 0,-1-1-6 0,3 2-7 16,-3-4-2-16,0 1-2 0,0 0-3 0,4-2-1 15,-4-1 0-15,3 1 1 0,-1-2 1 0,3 1 3 16,-2-2 0-16,6 0 3 0,3-2 0 16,1 0 3-16,3 0 1 0,3-4-2 0,3-3 0 15,4-2 0-15,3 0 0 0,2-3 0 0,4 1 2 16,1 0-5-16,-3 2-2 0,4-1-1 0,-2 4-2 16,-3 0 2-16,-3 0-4 0,0 3 0 15,-1-1 0-15,-2 2-2 0,-5 1 1 0,2 0 0 16,-3-1 1-16,-1 2-1 0,-2 0 2 0,2 0-1 15,0-1 0-15,0 0 1 0,1 0-1 0,5-2 2 16,-3 2-3-16,5-2 2 0,0 1-2 16,-2 0 0-16,2 0-2 0,3 1-1 0,0 1 3 15,0-2-1-15,2 1 0 0,-1 0-2 0,3-1 2 16,-2 2-2-16,4-1 2 0,-1 0 0 0,0 0-1 16,2 0 1-16,-1-1-1 0,-1 1 2 15,-1-1-2-15,4-1 2 0,-1 0-2 0,1-1 1 0,1 1-1 16,0-1-3-16,-1 1 1 0,1-1-1 15,-4 2 0-15,-1 0 2 0,-4-1 0 0,0 1 0 16,-3-1-4-16,-2 1 3 0,-4-1-2 0,-5 2-1 16,-1-1-3-16,-2 0-1 0,-3 1-3 15,-3 0-8-15,-2 0-11 0,-3 0-25 0,-3 1-29 0,1 0-35 16,-2 0-50-16,0 0-79 0,-6 0-146 16,-1 0-208-16,3 2-842 0</inkml:trace>
  <inkml:trace contextRef="#ctx0" brushRef="#br0" timeOffset="-156995.43">3446 9771 1264 0,'0'0'702'0,"0"0"-586"16,0 0-26-16,0 0-10 0,0 0-5 15,0 0-8-15,0 0-8 0,0 0 9 0,0 0 6 16,0 0 0-16,0 0-7 0,0 0-10 0,119-15-5 16,-81 10-5-16,9-2 3 0,11 0 4 0,7-2-5 15,12 0-4-15,6 0-12 0,7-2-11 16,3-1-7-16,1 1-5 0,4 2-2 0,-4-2 0 15,3 0-4-15,-3 1 2 0,-1 3-2 0,-2-2-2 16,-1 2 2-16,-6 2-3 0,-3 1 0 0,-4 1-1 31,-6 2 1-31,-7-1 2 0,-4 1-4 0,-2 0 3 16,-7 1-1-16,-6-1 0 0,1 1 1 0,-6 0 0 16,-5 0-2-16,-5 0 1 0,-1 0 0 0,-6 0-1 15,-2 0 2-15,-3 0-1 0,-3 1 1 16,-3 0-2-16,-5-1 1 0,0 1-1 0,-5-1-1 15,1 2 2-15,-3-2-2 0,2 0 2 0,-2 0 0 0,0 0 0 16,0 0 1-16,0 0 0 0,0 0 1 0,0 0-3 0,0 0 0 16,0 0-7-16,0 0-8 0,0-2-17 0,0 0-31 15,0 1-52-15,0 0-82 0,0-2-134 16,0 2-254-16,0 0-891 0</inkml:trace>
  <inkml:trace contextRef="#ctx0" brushRef="#br0" timeOffset="-79979.73">7977 7588 1249 0,'0'0'309'0,"0"0"-89"0,0 0-35 15,0 0-5-15,0 0-27 0,0 0-45 0,0 0-32 16,0 0-22-16,0 0-11 0,0 0-10 15,0 0-9-15,0 0-10 0,1-2-2 0,1 2 1 16,2 0 6-16,1 3 7 0,1-1 2 0,2 0 5 16,-1 1 6-16,4-1-1 0,-1 2 3 0,2-3-1 15,4 2-5-15,-4-3-1 0,4 0-6 0,-1 0-4 16,3 0-2-16,-2 0-3 0,1 0-3 16,0 0 2-16,0 0-2 0,-2 0 0 0,2 0-2 15,-4 0-2-15,0 0-1 0,-1 0-5 0,-3 0 0 16,-1 0-3-16,-3 0 0 0,-1 0-1 0,-2 0-1 15,0 0 1-15,-1 0 0 0,-1 0 3 0,0 0 3 0,0 0 3 16,-1 0 2-16,-3 0-4 0,-3 0-6 0,-1 0-6 16,-6 0-6-16,1 0-5 0,-5 0-6 15,2-2-14-15,-1 0-24 0,-2-2-38 0,2-1-55 0,2 0-76 16,-1-1-133-16,5 1-196 0,4 2-784 0</inkml:trace>
  <inkml:trace contextRef="#ctx0" brushRef="#br0" timeOffset="-79495.2">7074 7583 722 0,'0'0'234'0,"0"0"35"0,0 0 2 16,0 0-30-16,0 0-29 0,0 0-45 0,0 0-31 16,0 0-25-16,0 0-15 0,0 0-12 0,0 0-14 15,0 0-8-15,0 0-7 0,0 0 0 0,0-6-3 16,1 6-2-16,-1 0-8 0,1 1-8 0,2-1-3 16,0 1 3-16,3-1 5 0,0 2 2 0,3-2-5 0,2 1-4 15,2-1-4-15,2 0-2 0,1 0-2 0,1 0-2 16,1 0-3-16,1-3-4 0,0 2-2 15,-2-1-4-15,2-2-1 0,1 2-1 0,-4 0-1 0,0-2-3 16,-1 2 0-16,-1-1-1 0,-4 1-1 16,-2 1-6-16,1-1-5 0,-4 0-18 0,1 0-31 15,-3-2-49-15,-1-2-82 0,1-1-190 0,-1 2-290 16,-2 1-846-16</inkml:trace>
  <inkml:trace contextRef="#ctx0" brushRef="#br0" timeOffset="-78801.45">5697 7584 1442 0,'0'0'280'0,"0"0"-54"16,0 0-30-16,0 0-37 0,0 0-43 0,0 0-40 15,0 0-15-15,0 0-11 0,0 0-2 16,0 0-3-16,0 0 4 0,0 0 4 0,0 0 5 15,24 4 3-15,-14-4-3 0,0 1-8 0,1-1-6 16,0 1-5-16,4-1-3 0,-1 1-4 0,3 0-3 16,-1-1-4-16,2 0-2 0,0 0-2 0,1 0-2 15,1 0-1-15,-3 0-3 0,3-2-3 0,-3 1-3 16,2-3-2-16,-2 2-1 0,-1-2-1 0,1 1-2 16,-3-1 1-16,2 1-3 0,-3-2-2 15,-3 2-6-15,2-1-10 0,-2 1-16 0,2 1-30 16,-2-1-36-16,0 0-48 0,1 2-70 0,-1 0-126 15,-3 1-220 1,0 0-904-16</inkml:trace>
  <inkml:trace contextRef="#ctx0" brushRef="#br0" timeOffset="-78237.13">6395 7546 1044 0,'0'0'329'0,"0"0"-69"15,0 0-43-15,0 0-10 0,0 0-35 0,0 0-32 16,0 0-23-16,0 0-17 0,0 0-13 16,0 0-14-16,0 0-12 0,0 0-15 0,0 0-9 0,0 0-2 15,14 3-3-15,-11-2 4 0,0-1-1 16,4 1-3-16,-1-1-6 0,-1 1-3 0,3-1-3 16,0 0-1-16,0 1 1 0,1-1 0 0,0 1-1 0,2-1 0 15,0 0-4-15,1 2-2 0,1-2 0 16,-1 0 2-16,4 0 2 0,-2 0 0 0,3 0 1 0,-3 0-6 15,3 0-1-15,-4 0 0 0,2 0-3 0,-2-2 0 16,0 1-2-16,-3 0-2 0,2 0 1 16,-1 0-2-16,-3 0 0 0,0-1 1 0,-3 1-2 15,-1 1-1-15,-1 0 2 0,-1 0 0 0,-2 0 1 16,0 0 3-16,0 0 0 0,0 0 3 0,0 0-1 16,0 0 0-16,0 0 2 0,-2 0 0 0,-1 0-3 0,-1-1-3 15,-1 1-5-15,-4-1-5 0,-1 1-2 0,-4 0-1 16,-3 0 1-16,-2 0 1 0,0 0-1 15,0 0 2-15,0 0 0 0,2 0 3 0,-2 0-1 16,0 0 2-16,5-1 1 0,-3-1-1 0,3 1 1 31,-2 0 2-31,4-2-2 0,0 3 2 0,-2-3-1 16,4 1 2-16,0 1-1 0,3-1 0 0,1 1-1 16,0-1 0-16,2 1 2 0,1 1-1 0,-1 0 1 15,3 0-1-15,1-2 0 0,0 2-1 16,0 0-1-16,0 0 0 0,0 0-3 0,0 0 0 15,0 0-3-15,0 0-1 0,1 0 0 0,2 0 0 16,0 0 2-16,1 0 2 0,2 0 2 0,3 0-1 16,1 0 3-16,1 0 0 0,0 0-2 15,3 0 0-15,-3 0-3 0,2 0-9 0,-4 0-7 0,-1-2-17 16,0 1-22-16,1-2-36 0,-1 2-37 0,-2 0-59 16,0 0-112-16,-1-1-214 0,-2 2-901 0</inkml:trace>
  <inkml:trace contextRef="#ctx0" brushRef="#br0" timeOffset="-77930.01">5852 7647 1434 0,'0'0'244'0,"0"0"-20"16,0 0-20-16,0 0-25 0,0 0-32 0,0 0-47 15,0 0-31-15,0 0-19 0,0 0-13 16,0 0-13-16,0 0-5 0,0 0-3 0,0 0 5 0,0 0 5 16,27 2 7-16,-14-2-2 0,3 0-8 0,0-2-6 15,4 1-11-15,-1 0-5 0,-1 1-6 16,3 0-7-16,0 0-14 0,1 0-27 0,5-1-52 15,1-3-113-15,-5 0-224 0,-9 3-1013 0</inkml:trace>
  <inkml:trace contextRef="#ctx0" brushRef="#br0" timeOffset="-77228.3">7050 7644 1374 0,'0'0'255'0,"0"0"-16"0,0 0-17 16,0 0-15-16,0 0-62 0,0 0-68 0,0 0-41 15,0 0-22-15,0 0-6 0,0 0 5 0,0 0 11 16,0 0 9-16,0 0 5 0,34 10 4 16,-18-10-3-16,0 2-2 0,3-2-5 0,-1 0-4 15,1 0-6-15,0 0-2 0,0 0-2 0,-2 0-3 16,0-2-1-16,0 0-4 0,-1 1-2 15,-3-1-2-15,1 0-1 0,-2 0 0 0,-2 1-3 16,-1 1 1-16,-1-1-2 0,-3 1 0 0,-5 0 0 16,1 0 3-16,-1 0 4 0,0 0 1 0,-1 0 0 15,-8 1-7-15,2 2-7 0,-5 3-7 16,-1 1 1-16,-2 0 4 0,0 0 1 0,5 1 2 16,-2-2 1-16,3 1-1 0,0-1 1 0,1-3 2 15,3 2 1-15,-2-1 2 0,3-2 2 0,1 0 2 16,1-2 1-16,2 1 1 0,0-1-2 0,0 0-3 15,0 0-2-15,0 0-2 0,3 0-1 0,2 0 2 16,1 0 5-16,1 0 8 0,3 0 2 16,5 0 0-16,-1-1-1 0,5-2-3 0,-2 0-3 15,4 0-3-15,2 1-2 0,-3-1-9 0,2 1-12 0,2-2-29 16,-3 2-73-16,0-2-174 0,-6 1-343 0,-5 1-889 16</inkml:trace>
  <inkml:trace contextRef="#ctx0" brushRef="#br0" timeOffset="-76576.45">8071 7620 1182 0,'0'0'328'0,"0"0"-50"15,0 0-19-15,0 0-40 0,0 0-69 32,0 0-59-32,0 0-34 0,0 0-17 0,0 0-3 0,0 0 6 0,0 0 9 0,0 0 3 0,0 0-4 15,0 0-1-15,42 16-8 0,-32-14-2 16,0-1-8-16,3 1-5 0,-2 0-4 0,3 0-5 31,1-1-1-31,1-1-2 0,5 1-1 0,1-1-4 0,2 0-3 0,-3 0-2 0,1 0-3 0,-4 0-1 31,-4 0 1-31,-2 0-2 0,-3 0 1 0,-3 0-2 16,-3 2 1-16,-3-2 3 0,0 1 1 16,0 0 0-16,-8 0-4 0,-2 1-7 0,-3 3 1 15,-7-1 0-15,0 0 1 0,-5 1 3 0,-1-1 1 16,-2 1 0-16,1-1-1 0,1 2 3 0,1-1-1 0,0 1-1 0,-1-1 1 0,2 0 0 16,2 0 2-16,1-1 0 0,1 0 1 0,6-1-1 15,2-1 1-15,4 0 3 0,3-1 2 16,4-1-4-16,1 2 1 0,0-2-3 0,0 0-5 31,0 0 3-31,1 0-2 0,4 0 2 0,3 0 3 16,4 0 5-16,2-2-2 0,6 0 0 0,1 0 0 15,2-2-2-15,2 1-2 0,0 1 1 0,0-1-4 0,-1 0 3 16,-2 1-5-16,-1-1-7 0,-3 2-11 0,-5 1-17 16,-4 0-34-16,-2 0-58 0,-6 0-106 0,-1 0-220 15,0 0-526-15,0 0-269 0</inkml:trace>
  <inkml:trace contextRef="#ctx0" brushRef="#br0" timeOffset="-75617.4">5901 7641 1025 0,'0'0'232'0,"0"0"-27"0,0 0-30 16,0 0-10-16,0 0-20 0,0 0-30 0,0 0-18 16,0 0-17-16,0 0-12 0,0 0-11 0,0 0-12 0,0 0-9 15,0 0-1-15,7 3 4 0,-1-2 9 16,1-1 2-16,3 0-2 0,1 0-8 0,1 0-4 16,5 0-4-16,-1 0-2 0,3 0-3 0,5 0-2 15,1 0-4-15,0-1-1 0,2-2-2 16,4 1-2-16,3-1 0 0,0 0-2 0,0 0 0 15,2-2-4-15,-2 2-1 0,-1-2-4 0,-1 1-3 16,-1 0 2-16,-4 1-1 0,0-1 0 16,-5 0 0-16,-5 2-1 0,-4 1 0 0,-4-1 1 15,-4 2-1-15,-3 0 0 0,0 0 2 0,-2 0 4 16,0 0 6-16,0 0 6 0,0 0 3 0,-6 0-4 16,-1 0-10-16,-7 0-10 0,-3 3-8 0,-7 0-1 0,-6 4 2 15,-4-3 0 1,-2 3 4-16,-2 1-1 0,3 0 0 0,-1 2 2 15,1-1 0-15,2-1 2 0,0 1 0 0,2 0 1 16,4 1 2-16,0-2-1 0,4-1 2 0,3-2 2 16,2 0 1-16,6-3 3 0,2 1 2 15,4-3 2-15,3 1 2 0,1-1-2 0,2 0-2 16,0 0-7-16,0 0-9 0,1 0-3 0,1 0-3 16,6 0 4-16,4 0 3 0,5-1 6 0,5 0 3 15,6-2 1-15,4 1 0 0,6-1 0 0,2 1 0 16,5-1 2-16,1-2-2 0,1 2-1 0,2-2 0 15,-5 2-1-15,-3-1 0 0,-3 2-2 16,-7 1 1-16,-6 1-3 0,-7 0 2 0,-3 0 0 16,-6 0-2-16,-5 0 2 0,-1 0 0 0,-2 0 1 15,-1 0 3-15,0 0 4 0,0 1 6 0,-4 0 2 16,-3 1-1-16,-5 1-7 0,-3-1-5 0,-6 1-2 16,-4 1-2-16,-2-2 1 0,0 1-1 0,-1-2 0 0,1 0 0 0,3-1-2 15,3 0 2-15,3 0 1 0,2 2-1 0,2-1 0 16,1 0 2-16,7-1 1 0,2 1-3 0,4-1-1 15,0 0-6-15,0 0-5 0,2 0-3 16,4 0 0-16,3 0 7 0,3-3 3 0,6-1 6 16,3-2 0-16,3-1-3 0,3 0-9 0,-3 0-18 15,-1 2-36-15,-2 2-73 0,-4 1-159 16,-5 2-362-16,-5 0-887 0</inkml:trace>
</inkml:ink>
</file>

<file path=ppt/ink/ink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113.3877" units="1/cm"/>
          <inkml:channelProperty channel="Y" name="resolution" value="1979.87915" units="1/cm"/>
          <inkml:channelProperty channel="F" name="resolution" value="11.375" units="1/deg"/>
          <inkml:channelProperty channel="T" name="resolution" value="1" units="1/dev"/>
        </inkml:channelProperties>
      </inkml:inkSource>
      <inkml:timestamp xml:id="ts0" timeString="2023-06-08T02:35:54.726"/>
    </inkml:context>
    <inkml:brush xml:id="br0">
      <inkml:brushProperty name="width" value="0.05292" units="cm"/>
      <inkml:brushProperty name="height" value="0.05292" units="cm"/>
      <inkml:brushProperty name="color" value="#FF0000"/>
    </inkml:brush>
  </inkml:definitions>
  <inkml:trace contextRef="#ctx0" brushRef="#br0">2490 9634 0 0,'0'0'0'0,"0"0"0"0,0 0 968 0,0 0-422 16,0 0-373-16,0 0-76 0,0 0-42 0,0 0-21 16,0 0-19-16,0 0-7 0,0 0-55 15,0 0-28-15,-99-63-6 0,104 64-11 0,0 5 27 16,5-1-19-16,3 2-68 0,-5-2-313 0,-1-1-370 15</inkml:trace>
  <inkml:trace contextRef="#ctx0" brushRef="#br0" timeOffset="585.53">3047 8717 1338 0,'0'0'238'0,"0"0"-71"0,0 0-45 16,0 0-30-16,0 0-30 0,0 0-21 0,0 0-12 16,0 0-10-16,0 0-4 0,0 0-5 0,0 0-21 15,0 0-21-15,0 0-3 0,-49-78 0 16,59 77 10-16,0-2 20 0,7 1 2 0,-3-2 0 16,6 2 2-16,-2 0-3 0,2 2 1 0,1-1 1 15,-1 1-3-15,3 0 3 0,3 0 2 16,0 0-2-16,4 0 3 0,3-2 0 0,4-1-1 15,3-2 2-15,4-1 2 0,5-3 0 0,7-2 1 16,1-2 1-16,8-2 1 0,0 0 1 0,3 0 0 16,7 0 0-16,1 0 4 0,3-1-2 15,8 0 3-15,3-2-1 0,2-1 2 0,2-2 0 16,4 1-1-16,-1-1-3 0,9-1 2 0,1-1 4 0,4-2 1 16,5 0 5-16,0-3-3 0,3-1 2 0,2-2-1 0,3-1 0 15,4 0 1-15,1-4-3 0,6 3-1 16,2-5-2-16,5 2 0 0,1-1 0 0,4-1-4 15,1 4-2-15,-1-2-3 0,2 1-1 0,5 0-1 16,-2-4 1-16,5-1 2 0,-1 0-2 16,0 1 0-16,1-2 2 0,-1 4-1 0,-1 1 2 0,1 1-2 15,-1 3 0-15,-1 1-2 0,-1 1-1 16,1 4-7-16,-4 3-10 0,0 2-29 0,-7 4-64 16,-4 3-119-16,-38 7-199 0,-35 0-876 0</inkml:trace>
  <inkml:trace contextRef="#ctx0" brushRef="#br0" timeOffset="1027.74">9518 8014 1028 0,'0'0'114'0,"128"-14"99"16,-37 0-40-16,13 2-24 0,5-3-41 15,7 2-26-15,4 1-16 0,4 0-11 0,2 1-5 16,4 2-5-16,5-1-7 0,3 0-4 0,5 0-1 16,3-1 0-16,6-3-4 0,11 0-2 15,5-4-2-15,5-2-4 0,3-1-1 0,7-6 0 16,3 0-2-16,5-2-3 0,-1-2 0 0,0 1-1 16,-1-1-1-16,2 1-1 0,-4 0 0 15,0 1-1-15,-3 1-1 0,-1 2-4 0,-6 0-2 16,-3 3 0-16,-5 1-1 0,-4 2 1 0,-7 3-4 15,-5 2-3-15,-7 3-1 0,-3-1-4 0,-7 2-5 32,-11 2-18-32,-11 4-32 0,-11 1-47 0,-12 3-85 15,-29 1-129-15,-22 0-958 0</inkml:trace>
  <inkml:trace contextRef="#ctx0" brushRef="#br0" timeOffset="1405.49">12374 8199 1124 0,'0'0'161'0,"0"0"10"15,0 0-17-15,139-30-8 0,-65 12-24 0,11 0-28 16,13-1-16-16,7-2-10 0,9 2-7 16,8-1-6-16,9 0-6 0,7-1-3 0,8 1-5 15,12-3-2-15,9 0-3 0,12 1-8 0,4 0-7 16,2 1-5-16,3 3-2 0,3-1-1 0,6 3 1 16,3-1-1-16,7 0 0 0,6 0-7 15,7-2 1-15,5-1-2 0,7 1-5 0,7 0 6 16,9-4-2-16,5 2 1 0,4-1 3 0,5 1-1 15,3 3-3-15,-2 1 0 0,3 3-3 0,3 1-2 16,0-1-8-16,7 0-25 0,3 0-46 16,-1 0-66-16,5 2-93 0,-74 4-201 0,-71 2-862 15</inkml:trace>
</inkml:ink>
</file>

<file path=ppt/ink/ink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113.3877" units="1/cm"/>
          <inkml:channelProperty channel="Y" name="resolution" value="1979.87915" units="1/cm"/>
          <inkml:channelProperty channel="F" name="resolution" value="11.375" units="1/deg"/>
          <inkml:channelProperty channel="T" name="resolution" value="1" units="1/dev"/>
        </inkml:channelProperties>
      </inkml:inkSource>
      <inkml:timestamp xml:id="ts0" timeString="2023-06-06T02:54:43.795"/>
    </inkml:context>
    <inkml:brush xml:id="br0">
      <inkml:brushProperty name="width" value="0.05292" units="cm"/>
      <inkml:brushProperty name="height" value="0.05292" units="cm"/>
      <inkml:brushProperty name="color" value="#FF0000"/>
    </inkml:brush>
  </inkml:definitions>
  <inkml:trace contextRef="#ctx0" brushRef="#br0">4319 2184 892 0,'0'0'256'0,"0"0"-59"16,0 0-16-16,0 0-16 0,0 0-26 0,0 0-25 15,0 0-28-15,0 0-24 0,0 0-14 0,0 0-3 16,0 0-3-16,0 0-4 0,0 0-5 16,0 0-12-16,0 0-3 0,0 0-5 0,2 0 6 15,3 1 18-15,-2 2 8 0,4-1 9 0,-1 2-2 16,2 0-9-16,3-3-7 0,-1 2-4 15,6 0 1-15,-2-2 0 0,6 2 6 0,2-3 2 16,6 0 4-16,5 0 0 0,6 0-5 0,0 0-5 16,2-3-8-16,2 2-11 0,0-1 1 0,-1 1 0 15,-2-2 1-15,-2 2-1 0,1 1-4 16,-1 0 0-16,-1 0-3 0,-1 0-1 0,-3 0 2 16,3 0-4-16,-3 0-1 0,1 0-3 0,2 0 3 15,0 0 1-15,1 0-1 0,2 0 1 0,-1 0-5 16,-4 0-1-16,3 0 2 0,-5 1 3 0,-2 2-4 15,-6-1-1-15,2 0-1 0,-3 1-3 16,-3-2 4-16,-3 2 3 0,-2-1-3 0,1 1 1 16,-3-1-1-16,-3 1-3 0,-1-1 0 15,-3-1-1-15,1 1-10 0,-4 1-10 0,0-3-16 0,-2 2-26 16,-1 0-37-16,0-1-51 0,-1 1-85 0,-2 1-183 16,0-2-744-16</inkml:trace>
  <inkml:trace contextRef="#ctx0" brushRef="#br0" timeOffset="425.68">4199 2576 1670 0,'0'0'52'0,"0"0"-31"0,0 0 12 16,0 0 16-16,0 0 1 0,0 0 0 15,0 0 2-15,0 0 11 0,0 0 25 0,0 0 15 16,0 0-3-16,0 0-10 0,0 0-12 0,119 25-8 16,-92-21-10-16,3-2-4 0,3 0-6 15,6 1-4-15,0-2 1 0,7 0-1 0,4-1 0 16,2 2-7-16,5-2-5 0,-1 0-8 0,4 0-8 15,0 0-2-15,1-2-2 0,-1 0-2 0,-2 0-3 16,-4 1-3-16,-3 0-1 0,-2 1-3 16,-6 0 0-16,0 0-2 0,-3 0 0 0,-1 0 3 15,-1 0-1-15,-5 0-1 0,-1 0 0 0,-3 0-2 16,-1 0 3-16,-7 0-4 0,-1 0 3 16,-4 0-2-16,0 0 0 0,-5-1-1 0,-1 1-4 0,-5-1-4 31,0 0-15-31,-3 1-14 0,-2-2-26 0,0 0-58 15,0-1-108-15,-3-2-189 0,-2 1-267 16,1 1-766-16</inkml:trace>
  <inkml:trace contextRef="#ctx0" brushRef="#br0" timeOffset="2129.59">4436 2410 1724 0,'0'0'122'0,"0"0"-16"16,0 0 9-16,0 0 18 0,0 0-5 0,0 0-31 15,0 0-33-15,0 0-25 0,0 0-16 0,0 0-5 16,0 0-5-16,0 0-4 0,0 0 1 15,0 0 5-15,22 9 4 0,-10-4 6 0,1-1 3 16,5 1 1-16,1 0 1 0,2 1-1 0,-1-1-4 16,2 1-4-16,3-1-6 0,0 1-1 0,3-1-2 15,1-1 3-15,0-2 3 0,5 1 4 16,0-1 1-16,2-1-1 0,-1 2-3 0,2-3-3 16,0 1-1-16,0-1-1 0,0 0-2 0,-4 0-5 15,-2 0-1-15,-1 1-1 0,-2 0-2 0,-3 1 2 16,4-1-4-16,-2 1 2 0,-2-1-1 15,3 0 3-15,-2 1 1 0,0-1-2 0,-2 0-1 16,0 0-1-16,-1 0 0 0,-2-1-1 0,-1 1 2 16,-1-1-2-16,0 0-2 0,-5 0 3 0,3 0-1 15,-4 0 1-15,-3 0 0 0,1 2 0 16,-2-1 0-16,-3-1-2 0,-3 0 1 0,-1 1 0 16,0-1 0-16,-2 0 3 0,0 0 4 0,0 0 3 0,0 1 6 15,0-1 3-15,0 0 2 0,0 1 2 16,-2-1 2-16,1 1 1 0,0-1-2 0,-2 0-6 15,-3 0-10-15,-3 0-10 0,-4 0-7 0,-5-2-3 16,-2 1 1-16,-1 0-1 0,0 0 2 16,-3 1-1-16,-2 0 3 0,3 0 0 0,-2 0-1 0,2 0 1 15,0 0-2-15,-1 0 0 0,1 0 0 16,2 0 1-16,-2 0 0 0,0-2 3 0,-3 1 2 16,3 0 1-16,-4 0 0 0,2 0-1 0,-2-2 1 15,-2 2 1-15,3-1 1 0,-1 0 1 16,0-1-2-16,2 0 1 0,-1 0 0 0,4-1 1 15,2 1 0-15,-1-2-1 0,1-1 1 0,1-1-2 16,-1 1 3-16,0-2 0 0,2-3 0 0,-1 0 0 16,-1 0-1-16,0 0 1 0,-3-2 0 0,4 2-1 15,0-2-1-15,-1 1 1 0,1 0 0 16,-1 0 1-16,1-1 0 0,1 2 0 0,4-2-2 16,-2 2 1-16,3-1 0 0,2-1-2 0,0-1 3 15,-1 1-2-15,2-1-1 0,1 0-1 0,-1-3 1 16,1 2 3-16,0 0 2 0,-1-3 2 15,1 4-2-15,0-3 1 16,-1-1-3-16,0 1-1 0,0-1-1 0,-1-1-3 0,1-2 3 16,-1 2-3-16,0-1 2 0,2 2 0 15,0-1-1-15,2 1 1 0,-2-1-2 0,2 3 3 16,-1-1-1-16,4 2-1 0,-3-2 0 0,3 1 2 16,-1 0 2-16,2 0-1 0,0 0 0 0,-2-2-2 15,3 1-2-15,0 0 4 0,0 0-1 0,-3-1 0 16,4-3-2-16,-1 2 1 0,0 0 0 0,1 1 4 15,-3 1-3-15,3 1 0 0,1-3-2 16,-1 2-2-16,0-2 3 0,1 0 1 0,0 0 1 0,0 0-3 16,0 0 2-16,0 4-2 0,2 0 2 0,-1 1 0 15,3 3-4-15,-2 1 3 0,0 3 7 16,-1-1 1-16,5-1 1 0,-2-2-2 0,-1 2-9 0,4-5-1 16,0 2 3-16,-2-3-3 0,5-1 1 0,-1 0-4 15,1-2 2-15,0-1 1 0,0 0 2 16,1-1 5-16,1 1-9 0,1-1 5 0,0 2-8 15,-1 0 5-15,1-1 2 0,3 3 1 0,-3 0 1 16,4 0-7-16,-3 0 9 0,4 1-9 0,0 1 6 16,-3 0-2-16,4 2-3 0,0-1 1 0,1 0 0 31,0 2 5-31,0 0-2 0,0 1 2 0,1 1-5 16,-1 0 3-16,2 3 0 0,0-1-1 0,2 2 3 15,-1 1-6-15,1 0 7 0,4 1-2 16,1 0 3-16,0 1 1 0,2 1-6 0,0-1 4 15,1 1-1-15,0 1 0 0,-1 0 0 0,3 0 2 16,-2 0-6-16,-1 4 6 0,-1-2-2 16,-1 4 0-16,-1 0 2 0,1 0-9 0,1 1 8 0,-1 0-2 15,-1 1 6-15,-2 1-1 0,3 0-8 0,0 0 8 0,-1 2-7 16,-3 0 8-16,1 2-4 16,-2-3-2-16,-4 3-1 0,2-1-1 15,-2 3 7-15,-4-1-3 0,-2-1-1 0,1 2-6 16,-4 0 2-16,1 1 2 0,-1-1 1 0,1 1 3 0,-2 1-2 15,0-2 0-15,4 1 1 0,-1 1 7 16,0 1-3-16,-2-1-4 0,4 1 3 0,-1 0-5 16,1 4 3-16,2 2 2 0,0 1-9 0,-1 1-1 15,-5-6 0-15,-1-2-4 0,-3-2 11 0,0 0 3 16,-4 1-4-16,4-1 7 0,-4 1-7 0,3-1 1 0,-2-2 0 16,-1 2 3-16,1 2-1 0,-1-2-3 15,-2 0 6-15,4 0-3 0,-4 0 1 0,1 1-2 16,0 0-2-16,-2 0 2 0,0-1 0 0,0 3 2 15,0-3-1-15,0-1-3 0,0 1-1 0,1-1 1 16,-1 0 2-16,2-2 0 0,-2 1 0 0,1 0-3 0,2-1 1 16,-2 1-2-16,-1-1 2 0,1 1 0 0,-1 0-1 15,0 1 2-15,0-1 0 0,0 1 2 16,-1 0-1-16,-3-1 2 0,0 1-4 0,0-2 0 16,-2 0 3-16,3 0-4 0,-2-1 2 0,2 0-1 15,0-1 0-15,-3 0-2 0,3 0 2 0,0-1 2 16,-2 2-4-16,1-2 2 0,-2 3-1 0,2-1 2 15,-2-1 1-15,-2 0 0 0,3 3-2 16,-3-1-2-16,-1 1 4 0,-1 0 0 0,2 1 2 16,-4 0-2-16,0-1 1 0,2-1 0 0,-1 0-1 31,0-1 1-31,1-1-3 0,2-2 2 0,-2 0-2 16,5 0 0-16,-2 1 1 0,1-1-2 0,1-1 2 15,-3 1-2-15,3-2 3 0,-2 1 0 0,-1 0 2 16,0 2 1-16,-1-3 0 0,-1 4 1 15,-3-1-1-15,2 0 3 0,-2 2-4 0,-4-1 1 16,4 0-1-16,-4-2-1 0,4 0 0 0,-2 0 3 16,2-2-5-16,2 2-1 0,1-2 3 0,0 0-4 15,2-2 2-15,2 1-1 0,-1-3-1 0,4-1-1 16,0 0 0-16,0-1 0 0,3-1-10 16,0 0-24-16,0 0-57 0,0-3-87 0,0 0-201 0,0 2-1095 15</inkml:trace>
  <inkml:trace contextRef="#ctx0" brushRef="#br0" timeOffset="193580.58">22163 8944 793 0,'0'0'120'0,"0"0"-29"15,0 0 13-15,0 0 29 0,0 0 3 16,0 0-20-16,0 0-16 0,0 0-16 0,0 0-13 16,0 0-17-16,0 0-18 0,0 0-3 0,2 12 3 15,-1-10 15-15,0 2 4 0,3 1 9 0,0-1-1 0,2 2-3 16,1-2 2-16,2 2-6 0,2 0-4 0,5 0-3 15,2-2-3-15,3 1-4 0,3 0-2 16,4-2-8-16,5-1-3 0,0-1-3 0,5 1 0 0,3-1-1 16,1-1-2-16,1 0-2 0,0 0-3 0,1 2 2 15,-2-2 0-15,3 0-2 0,-4 0-2 16,-1 0-4-16,-2 0 0 0,0 0-5 0,-3 0 1 16,-2 0-2-16,-2 0-2 0,-1 0 2 0,-1 0-8 15,-3-2 4-15,-4 2-2 0,-2-1-2 0,-1 1 5 31,-4-2-3-31,-4 1-1 0,-3 1-2 0,-3-1-2 0,-4 1-6 16,0-1-6-16,-1 1-19 0,0-1-41 16,0 0-69-16,-2 0-109 0,-6-1-117 0,3 1-142 15,-1 1-734-15</inkml:trace>
  <inkml:trace contextRef="#ctx0" brushRef="#br0" timeOffset="193924.33">22118 9246 952 0,'0'0'82'0,"0"0"-25"0,0 0 31 0,0 0 37 15,0 0 22-15,0 0-4 0,0 0-9 0,0 0-14 16,0 0-12-16,0 0-15 0,0 0-15 0,0 0-9 15,0 0-4-15,135 37 6 0,-106-35 4 16,5 2-2-16,4-1-7 0,6-1-13 0,4-1-17 16,2 2-9-16,1-2-7 0,2 0-3 0,0 0 0 15,-1 2-3-15,-2-1-3 0,0 2-2 0,-7-1 1 16,-2 2-4-16,-1-1-2 0,-4 0-2 0,-5 2-2 16,-4-1 0-1,-7 0-2-15,-3-1-2 0,-5 1-2 16,-2-1-1-16,-2-2-6 0,-4 1-15 0,1-3-33 15,-2 0-73-15,1 0-129 0,0 0-185 16,-3 0-806-16</inkml:trace>
  <inkml:trace contextRef="#ctx0" brushRef="#br0" timeOffset="197518.62">2964 7349 568 0,'0'0'244'15,"0"0"-101"-15,0 0 3 0,0 0 26 16,0 0 6-16,0 0-21 0,0 0-22 0,0 0-15 15,0 0-17-15,0 0-18 0,0 0-16 0,0 0-24 16,5 3-7-16,-4-1 4 0,3 1 7 16,-3 1 9-16,2 2 1 0,-2-1-7 0,4 2-4 15,-2 3-5-15,0-2-7 0,2 2-1 0,-2 0-7 16,2-2-2-16,-1 2-6 0,-1-3-3 0,2 0-1 16,-2 0-2-16,3 1 3 0,-3-2-1 15,1 1 1-15,2-2-2 0,-3-1-2 0,3 1 0 16,-3-2 0-16,3-1 3 0,-2 2-1 0,5-3 2 15,-1 0 5-15,2-1 0 0,2 0 1 0,0 0-2 16,4-3-3-16,-1-4-2 0,5-1-4 0,-1-1-1 16,3-2-4-16,1 0 1 0,4-1-5 0,-4 0 1 15,4-1 1-15,-4 0-3 0,4 0 0 16,-5 2 1-16,0 0-1 0,3 2-1 0,-3 2 3 16,-2 1-5-16,-2 0 0 0,-2 2 1 0,-1 2 1 15,-2 0-1-15,-3 1 0 0,0-1 1 16,0 2-3-16,0 0 2 0,0 0 0 0,2 0-2 0,-1 2 4 0,-1 0-3 15,2 1 2-15,-1 2-1 0,3 2 1 0,-2 1-1 16,-1-2 2-16,3 3 0 0,1 0 0 0,-2 2 1 16,2-1-2-16,-1 0 1 0,-2 0 0 0,3-1 1 15,-1-1 2-15,-1 0 0 0,5-1 0 0,-1-2-1 16,-2 0 0-16,1-1 3 0,-1-3 1 0,2-1 1 16,2 0-1-16,2 0 0 0,1-3-2 0,1-3 1 15,5-1 0-15,1-3-1 0,1 0-3 0,0 0 0 16,0-3-1-16,0 1-2 0,1 1 0 15,-1 0 0-15,0 0 0 0,-4 1 0 0,3 1 4 16,0-2 0-16,-1 1-1 0,2 0 1 0,1-1-4 31,0-1 1-31,2 2-1 0,0 0 0 0,2 1-1 0,-1 1 1 16,-3 0-1-16,1 2 0 0,-2 2 0 0,-2 1 1 16,-5 2-1-16,-4 1 1 0,-1 0 4 0,-6 0-4 15,0 3 0-15,-1 1-1 0,-2-1 0 0,2 2 1 16,1 0 0-16,1-1 1 0,1 1-2 15,2-1 1-15,0 1 2 0,3-1-3 0,1 1 3 16,1-1-2-16,4 1-1 0,-3 0 1 0,1-2 2 16,-1 0-1-16,3-1 0 0,-4-1 1 0,1-1-1 0,-1 0 1 31,-1 0 0-31,1-1 0 0,0-1-4 0,-1-2 2 16,0 0 2-16,0 2-1 0,-1-1-1 0,0 0 1 15,-2 0-2-15,0 0 0 0,1 0-1 16,-4 1 2-16,4 0 0 0,-3-1-2 0,2 1 0 0,-4 1 0 0,2 1 2 0,-3 0 0 0,-2 0 2 15,-1 0-3-15,-2 1 0 0,-3 1-1 0,2 1 4 32,-4-1-4-32,0 1 1 0,1 0 0 0,1 0 2 15,-2 1-1-15,0 0 0 0,2 0 1 0,2 0-4 16,1 1 3-16,3 0 1 0,0-1 0 16,2 0 0-16,3 1 1 0,2-3-1 0,3 1 0 15,1-1 1-15,2 0-2 0,1 0 0 0,-1-1-1 16,-1-1 4-16,1 0-1 0,0 0-2 0,-1 0 2 0,-2 0-2 0,2 0 0 15,-1-4 2-15,1 0-3 0,2 0-1 0,0-2 0 16,0-1 1-16,3-1 1 0,1-1 1 0,-1 0-2 16,-1 2 1-16,1 0-2 0,-4 2-1 0,-1 0 3 15,-3 2-2-15,-1 1 3 0,-4 2-6 0,-3 0 3 16,-1 0 1-16,-3 0-2 0,-2 0 4 0,1 1-1 16,-3 2-1-16,3-2-1 0,-3 3 4 15,4-2-2-15,-1 1 0 0,2 1 2 0,2-2-2 16,2 0 2-16,2 1 2 0,-1-2 0 0,2 0-4 15,0-1 1-15,1 1 1 0,0-1 0 0,3 0 2 16,0 0-3-16,0 0 1 0,2 0-2 0,-1 0 2 31,0 0-2-31,-2 0 0 0,1-1 1 0,-1-1-2 16,3 0 1-16,0 1 1 0,1-3 0 0,3 1 0 16,-2 0-1-16,0 0-1 0,1 0 1 0,-1 1 0 15,-2-2-2-15,-2 1 0 0,0 1 0 16,-5 1-1-16,-1 0 1 0,-4 1 0 0,-2-2 2 15,-4 2-2-15,1 0 2 0,-2 0 0 0,0 0 0 16,0 0 0-16,2 0-1 0,-1 0 1 0,1 0-1 16,2 0 2-16,1 0-1 0,0 0-1 0,0 0 1 15,1 0 0-15,1 2 1 0,2-2-1 16,-1 0 1-16,0 0-1 0,1 0 0 0,-1 0 0 0,-1 0 1 0,2 0-1 16,0 0 0-16,3 0-1 0,-3 0-1 0,3 0 2 15,1 0-2-15,0 0 1 0,-1 0-1 0,3-2 0 16,0 1-1-16,1 1 0 0,2-1 0 15,1 1-1-15,-1 0 2 0,1-1 0 0,0 1-1 16,1 0 2-16,-3-1-1 0,1 1 1 0,-1 0-1 16,-1-1 1-16,0 1 1 0,-1-2-1 15,1 0 2-15,2 1-1 0,-1-1-1 0,1-1 0 16,-1 0 0-16,1 0 0 0,0 1 0 0,-3 0 1 16,1-1 0-16,-1 1 0 0,-2 1-3 0,-1 0 0 15,-1 1 0-15,-1 0 0 0,-1 0 4 0,0 0-2 16,0 0 2-16,-1 0-1 0,0 0 1 0,0 0 0 15,0 0 1-15,0 1-1 0,0-1 1 16,-1 1 2-16,1-1 1 0,0 0 0 0,-1 0 0 16,0 0 0-16,-1 0 0 0,-1 0 2 0,0 0 1 15,3 0 1-15,-3-1 2 0,1 0 2 0,-1-1 3 16,2 2 6 0,-1-2 3-16,1-1 1 0,1 0-3 15,3-1-7-15,-2 1-5 0,4-1-4 0,-1 0 1 16,0 1 1-16,0-2-1 0,0 1-1 0,-2-2 1 15,2 2-2-15,1 0-1 0,-4 0-2 0,5 0-1 16,-1 1 2-16,5 1 1 0,2 0-1 0,5-1 2 16,5 2 1-16,4-1-1 0,4 1 1 0,4-2-3 15,6 1 1-15,2 0-1 0,0-3 1 0,7 1-2 16,-1-1-3-16,2 0 1 0,0 0-1 0,2 1-1 16,-1 0 2-16,0 0 0 0,0 0 1 0,3 1 0 15,-1 1-4-15,-1 0-1 0,3-1 2 0,0 2-2 16,0 0 1-16,1 1 4 0,-3 0-2 0,0 0 0 15,-2 0 1-15,-2 0-1 0,-1 1 2 0,-6 3-2 16,-1 0 0-16,0-1 1 0,-7 2 0 0,2 1-2 16,-3-2 1-16,0 1-1 0,-1-1 0 15,0-1 0-15,-2 1 0 0,1 0 1 0,-3-1-3 16,1 0 3-16,-2 0 0 0,-3 0 1 0,3-1-1 16,-4 0 0-16,-1 2 2 0,0-2-2 0,3 1-3 15,-3-1 3-15,0 2 3 0,-1-2-2 0,2 0-1 16,-2 1 2-16,4 0-3 0,-4 1 1 15,0-1 2-15,-1 2-3 0,-1-1 1 0,-3-1 0 16,3 2-2 0,1 0 1-16,-1 0 1 0,0 0-3 0,1-2 3 15,-3 2-2-15,1-1 0 0,0 3 2 0,0-1 0 16,-2-1-1-16,3 2 0 0,-1 1 1 0,0-2-3 16,-1 1 2-16,2 0-1 0,0 0 1 0,0 0 1 15,0 1 0-15,-1 0-2 0,1 0 2 16,1 0 2-16,1 0-3 0,0-1 2 0,5-1 1 15,-4 1 1-15,-1 0-2 0,1-2-5 0,3 1 2 16,-1-1-2-16,-2 2 2 0,0-2 1 0,-1 1-1 16,2 1 0-16,-5-1 0 0,1-1 1 0,0 1 0 15,1 0-1-15,-1 0 0 0,0-1 1 0,1-1-2 16,-3 1 0-16,2-2 3 0,1 0-2 16,1 1 0-16,0-1 0 0,0 1-3 0,0-1 3 15,-1 0-2-15,-1 1 2 0,0 0-1 0,0-1 1 16,0 2-2-16,-5-2 0 0,3 1 2 0,-4-1-1 15,-2 0-1-15,-1 0 2 0,0 0-1 16,-2-1-1-16,-1 1 1 0,-1-1-3 0,1-1 2 16,-3 1-1-16,3 0 1 0,-4-1-1 0,4-1 0 15,-3 1 2-15,2-1-2 0,-2 0 3 0,3 1-1 16,-3-1 1-16,4 0 1 0,-4 1 0 0,4-1 0 0,-4 0-2 16,2 0 2-16,-4 0-1 0,5 0 0 0,-4 0 2 15,5-1 2-15,-3-1 0 0,3-1-2 0,-1 1 0 16,0 0-2-16,1-2 0 0,1 2 2 15,1-1 0-15,-2 1-1 0,0-2 1 0,-2 1 1 0,1 0-2 16,-3 0 2-16,2-1-2 0,-4 2 1 0,3 0 1 16,-2-1-1-16,0 0 0 0,-2 0 0 15,2 1 0-15,-2-1 0 0,0 1 1 0,-4-1 0 16,2 2-1-16,-1-1-1 0,-1 1 1 0,1-1 0 16,-2 1 0-16,-2 0 1 0,2 1-1 15,-2 0 0-15,2 0 0 0,2 0-1 0,-1 0 0 16,0 0-1-16,2 0 2 0,1 0 0 0,-3 0-1 15,-2 0 1-15,1 1-1 0,-2 0 0 0,3 1 0 16,-4-1 0-16,2 0 3 0,-1-1-2 0,0 2 2 16,1 0-2-16,1-1 1 0,0 0 0 15,2 0 2-15,2 1-4 0,1-2 2 0,1 0-1 0,2 1 0 32,0-1-1-32,-1 0 0 0,4 0 3 15,-5 0-4-15,2 0 4 0,-1 1-2 0,0-1-1 0,-3 0 1 16,1 1 1-16,0-1-1 0,-1 0-1 15,0 0 2-15,1 0-3 0,2 0 2 0,1 0-2 16,-1-2 0-16,-1 1 0 0,3-1-1 0,-4 0 1 16,1-1-3-16,-3 2 1 0,0-1-1 15,-1 1-1-15,-2-2 3 0,1 2-2 0,-2-1 0 16,1-1-3-16,-2 2-1 0,2-2-6 0,-4 0-9 16,1 1-19-16,-2-1-38 0,-1-1-65 0,0-1-145 15,0 3-370-15,0-1-878 0</inkml:trace>
  <inkml:trace contextRef="#ctx0" brushRef="#br0" timeOffset="198417.84">15415 7293 962 0,'0'0'75'0,"0"0"6"0,0 0 46 0,0 0 31 16,0 0 1-16,0 0-20 0,0 0-10 0,0 0-5 15,0 0-7-15,0 0-12 0,0 0-9 0,0 0-12 16,44 42-11-16,-25-37-1 0,1 0-4 0,6 1-6 16,5-3-11-1,4 1-10-15,7-1-10 0,6-1-4 0,1-1-4 16,5-1-7-16,-1 1-2 0,5 2-6 0,-2-3 2 16,1 2 0-16,0 0 2 0,-1 0-1 0,2-1 0 15,-2 0 4-15,2 0 0 0,2 0 1 0,1 0 0 16,1 0-2-16,4 1-2 0,-1 1-2 15,1-2 1-15,1-1-4 0,-1 0-2 0,-2 0-1 16,-2 0-1-16,-2 0 1 0,-3 0 0 0,-2 0-1 16,-1 0-1-16,0-4 1 0,-1 2 2 0,-5 1-2 15,0-1 3-15,-1 1-2 0,-3 0 1 0,0 1 1 16,-1-1 0-16,-3 1 0 0,-2 0 0 0,-2 0 0 16,2 0-2-16,-5 0 2 0,-1 0-1 15,-2 0-1-15,1 0-1 0,-3 0-1 0,-2 0 0 16,0 0 1-16,-1 0 0 0,0 1-2 0,-3 0 0 15,-2 0 1-15,1 1-1 0,-3-1 0 0,-2 1 2 16,-1 2 1-16,-2-4-1 0,-2 3 3 0,4-2-1 16,-4 0 3-16,2-1-1 0,-2 2-1 0,3-1-2 15,-2-1-1-15,-1 1 2 0,-2-1-2 16,-3 0 2-16,1 0-3 0,-5 0 4 0,2 0-2 16,-4 0 1-16,0 0 0 0,0 0 1 0,0 0-4 15,0 0-3-15,0 0-11 0,0 0-19 0,0 0-31 16,0-1-48-16,-3-2-78 0,1 1-155 0,1-1-284 15,0 2-874-15</inkml:trace>
  <inkml:trace contextRef="#ctx0" brushRef="#br0" timeOffset="-194006.26">11273 9397 533 0,'0'0'105'0,"0"0"-5"0,0 0 11 0,0 0 9 15,0 0-2-15,0 0-31 0,0 0 4 16,0 0-2-16,0 0-1 0,0 0 21 0,0 0-18 16,0 0-13-16,5 7-19 0,-4-6-17 0,0 1-1 15,0 3 12-15,2 0 14 0,2 2 12 0,-2 2-3 16,3 0-5-16,-3 1-6 0,3 1-10 16,-2 0-13-16,3 1-9 0,-3-2-6 0,3-1-3 15,-2 0-2 1,2-1-3-16,2-1 1 0,0-1 3 0,0-1 1 15,2-1 2-15,1-1 0 0,0-2 5 0,6-1 1 16,1 0-2-16,1-1-3 0,3-4-6 0,1-2-6 16,4 0-2-16,2-3-3 0,0-1-2 0,1 0-2 15,1-2 2-15,0 1-1 0,4-4-2 16,-3 0 0-16,5-2-1 0,0-2 0 0,0 2 0 16,0 0 0-16,-1 2-1 0,-4 2-3 0,-4 3 0 15,-5 2-1-15,-3 4-1 0,-3 1 1 16,-8 3-2-16,1 1 0 0,-5 0-1 0,-3 3 4 15,0 2 0-15,2 2 3 0,-3 1 2 0,5 0-2 16,-3 1 0-16,2 2-1 0,-1-2 1 0,3 1-1 16,1 0 2-16,0-1 0 0,0 2 3 0,0-2 1 15,1 1 1-15,1-1-1 0,0-2-1 16,-1 2 4-16,2-2-2 0,1 0-2 0,2-3-1 0,1 0 0 0,4-3 4 16,5-1-1-16,0 0-1 0,4 0 1 0,0-1-1 15,0-5-3-15,0 1 1 0,-1-2-3 0,2 0-2 16,-1 0 2-16,0 2-2 0,-1-1 1 0,0 0-2 15,-1 2 0-15,1 0 3 0,-4 1-3 0,2 2 1 16,-6 1-2-16,0 0 1 0,-4 0-1 0,1 1-1 16,-4 1 0-16,0 2 0 0,0-1 2 0,1 2-1 15,1-1 3-15,0 2-2 0,1-1 0 16,-1 2 0-16,2-1 1 0,0 1 1 0,0 0-3 16,2 0 1-16,-1-1-1 0,1 0 5 0,1 0-2 15,2-3-2-15,1 0 0 0,1-1 0 16,3-1 2-1,2-1-1-15,0 0 2 0,3 0-2 0,0-4 2 16,6 0 0-16,-2-2 1 0,2-1-4 0,0 1 2 16,0-2-1-16,-3 2-2 0,5-3 2 15,-4 1-1-15,0 0 1 0,-2 1 1 0,-3 0-3 16,-1 1 2-16,-4 3-2 0,-4 1 0 0,-2 2 0 16,-3 0 0-16,-4 0 1 0,-2 4-2 0,-1 1 4 15,-2 2 1-15,1 0 1 0,2-1-1 0,0 2 4 16,1 1-1-16,3-2 0 0,0 2 2 15,2-1-3-15,3-1 4 0,0 1-2 0,4-3 1 16,2 2 0-16,2-2-1 0,2 0-1 0,4-3 0 16,-1 1-3-16,1-1-5 0,1 0 0 0,-1 0-9 15,1-2-15-15,0 0-35 0,0 0-61 0,1 0-75 16,-1 0-151-16,-8 0-234 0,-8 0-862 0</inkml:trace>
  <inkml:trace contextRef="#ctx0" brushRef="#br0" timeOffset="-192273.25">16198 9442 671 0,'0'0'195'0,"0"0"19"15,0 0-11-15,0 0-31 0,0 0-63 0,0 0-41 16,0 0-24-16,0 0-13 0,0 0-2 0,0 0 8 16,0 0 13-16,0 0 10 0,0 0 4 0,0 0-3 15,17 55 1-15,-12-45-7 0,-1 1-5 16,2-1-5-16,-1 0-8 0,1-1-4 0,2-1-3 15,-1 0-1-15,-1 1-2 0,3-2 1 0,1 0-1 16,1 0 1-16,1-3 0 0,4 1 0 0,-1-1 4 16,3-2-4-16,3-2 0 0,0 0-6 15,6-2-4-15,2-5-3 0,2-2-2 0,3-1 0 16,5-2-5-16,0 1-2 0,-1-2-1 0,1 1-1 16,0 0 1-16,-1 0-1 0,-2 1 0 0,-2 2 0 15,-4 1 2-15,-3 0-1 0,-2 2-1 16,-3 0-1-16,-3 2 0 0,1 0-1 0,-4 2 2 15,0-1 2-15,-2 2-4 0,-1 1 1 0,-2 0-3 16,-2 0 2-16,-1 3-2 0,-2 0 3 0,3 2-1 16,-2-1 1-16,1 2 2 0,-1 1-1 0,2 0 5 15,0-1-2-15,3 1 7 0,1-1 4 0,3 1 4 16,0 1 2-16,4-1-3 0,1-1 0 16,2 1-7-16,0-2 3 0,2-1-2 0,-1 1 0 31,-3-3 0-31,2 0-1 0,0 1-1 0,0-3-1 0,-3 0-1 15,2 0-2-15,0 0 1 0,3-3 0 16,0-2 1-16,3-1-3 0,-1-2-2 0,0 0-2 0,2-1-1 0,0-1 3 16,-1 0-3-16,2-1-1 0,0-1 0 0,1 1 0 15,1-1 0-15,-5 1-1 0,1 3 0 16,-2 1 1-16,-4 1-3 0,-1 2 1 0,-5 2-3 16,-1 0 5-16,-4 2-3 0,0 0 1 0,-2 0-1 15,-2 1 0-15,-3 1 1 0,3 2-1 16,-1 0 1-16,1 2-2 0,2 1 3 0,1 1 0 15,1 0 2-15,-1 1-2 0,2-1 0 0,-1 2 1 16,4 0 2-16,-1 1 4 0,0 0-1 0,2-2 1 16,0 0-1-16,0 1-2 0,3-4 3 0,1 1 2 15,5-1 0-15,1-2-2 0,4 1 3 0,2-3-8 16,5-1 3-16,2-1-2 0,2 0-4 16,1 0 2-16,-1-2-1 0,1-2 3 0,-2 1-4 15,-3-4 0-15,-4 1 0 0,-1-1-1 0,-3-2 4 16,-4-1 0-16,1 1 0 0,-3 0-3 15,-3 0 2-15,1 0-2 0,-1-1 0 0,-2 2-1 16,1 1 1-16,-5 2-1 0,3-1-1 0,-5 2 5 16,0 1-3-16,-2 1 1 0,-2 1-3 0,0 1 2 15,-2 0-2-15,2 0 2 0,1 1 1 0,-1 3-2 16,3 2 0-16,-1-1-1 0,3 0 3 16,-1 2-1-16,4 0 0 0,2 1 1 0,-2 2-3 15,3-2 2-15,1 2 0 0,0-1-1 0,1 0 2 16,2 0-3-16,2-3 4 0,-2 1-1 15,4-1 2-15,-2-2-2 0,4 1 2 0,2-3 1 0,-1 0-2 16,3 0 2-16,3-2-4 0,-3 0 1 16,4 0 1-16,-3-2 0 0,-2-1 0 0,3-1-2 15,-3 0-2-15,0 1 0 0,0 1 2 0,-2-2-4 16,-1 2 5-16,-5-1-2 0,0 1 0 0,-4 0 3 0,-5 1-3 16,1 1 0-16,-4 0 0 0,0 0 0 0,-1 0 1 15,0 0 2-15,3 1-2 0,1 1-2 16,1 0 0-16,0 2-1 0,3-1 4 0,2 1 1 15,0 1 1-15,-1-2 0 0,1 3-5 0,0-1 4 16,-2 1-5-16,1 0 4 0,-1-2-1 16,-1 1 3-16,-4 0-3 0,4 0 0 0,-4-2 1 15,1 1 0-15,-2-1 1 0,5 1 2 0,-4-1-2 0,5 0 1 32,2 0-1-32,-2 0 2 0,3-2-2 0,3 0-1 15,-2-1 0-15,-1 0-3 0,-1 0 5 0,2 0-1 16,-5-1 2-16,1-3 2 0,-5 1-2 15,1-1 3-15,-4 0 2 0,0-1-1 0,-2 1 1 16,0-2-4-16,1 0 1 0,-1 0 0 0,0 2-5 16,-1-1 3-16,2 0-4 0,0 1 0 0,-2 1-1 15,3 1-2-15,1 0 2 0,0-1 0 0,1 1 1 16,-1 2 0-16,2 0-3 0,0 0 1 0,-1 0 2 0,-3 0 0 16,0 0 1-16,1 0-1 0,-2 0 0 0,0 0-1 15,1 1-3-15,-2 0-2 0,-3 0 1 16,4 1 3-16,-2 0 4 0,-2-1-2 0,2 0-1 15,-2 1-1-15,-1-2 0 0,-1 1 0 0,-1-1-2 16,-1 0-2-16,-1 0-5 0,2 0-2 0,0 0-10 16,1 0-15-16,-2 0-27 0,4 0-40 0,-2 0-55 0,-1-1-94 31,1-1-230-31,-1 0-1029 0</inkml:trace>
  <inkml:trace contextRef="#ctx0" brushRef="#br0" timeOffset="-188520.33">6154 9221 385 0,'0'0'158'0,"0"0"-40"0,0 0 16 15,0 0 0-15,0 0 11 0,0 0-7 16,0 0-3-16,0 0-1 0,0 0-15 0,0 0-24 16,0 0-14-16,0 0-18 0,-3-10-18 0,3 10-17 15,0 0-15-15,0 2-6 0,0 0 4 0,3 0 4 16,1 2 9-16,0-1 0 0,1 0 4 0,1 1 4 15,0 1 3-15,0-1 2 0,-2 1-1 16,1 0 1-16,-1 0-5 0,3 0-2 0,-3-1-1 16,0 0-3-16,2 0-1 0,-2 2-2 0,2-2-1 15,2 1-1-15,-2 0-1 0,1 1 2 0,2-1-1 16,1-1-1-16,-2 1-3 0,1 0-1 16,0-2 1-16,0 1-2 0,0-3 1 0,1 2-1 15,0-1-1-15,-2-1 1 0,1-1 1 0,2 0-1 16,-2 0 2-16,0 0 1 0,2 0 2 0,0-2 2 15,0-2-2-15,2 1-3 0,0-1-3 0,1-1 1 16,-1-1-2-16,2-1-2 0,-2 0-2 0,1-2-1 16,3 0 0-16,1 0-2 0,1-2 2 15,2-1-4-15,2-1 0 0,0-2 0 0,4-1-1 0,1 0 0 16,0-2-2-16,0 3 1 0,-2 0-1 0,-1 2 0 16,-5 4-1-16,-1 2 0 0,-3 2 0 0,-3 3-1 15,-3-1 2-15,-2 3-1 0,-2 0 0 0,0 0 2 16,-2 0-2-16,0 0 1 0,1 0-1 0,-1 3-2 15,-1-1 3-15,2 0-1 0,0 2 1 0,-1-1 0 16,1 0 2-16,0 1 2 0,1 0 1 16,1 0-2-16,0 1 2 0,0 0 0 0,0-1 1 15,1 1 0-15,-1 0 2 0,2 0 1 0,0-1-1 16,1 2 2-16,-3 0-4 0,2-1-1 0,1 1-1 16,-1-2 0-1,-1 0 0-15,1 0-3 0,1 2 3 0,-1-1 1 16,0-1 0-16,2 1-1 0,-2-1 1 15,1 0 0-15,2-1-1 0,0 0 2 0,0 0-1 0,1-1 0 0,1 1-1 16,0-2 1-16,-3 0-1 0,1 0-1 16,0-1 1-16,-2 1-1 0,1-1 2 0,-2 0-1 15,1 0 2-15,-3 0-1 0,3 0 0 0,-1-1 2 16,-1-2-2-16,2 0 0 0,0-2-1 0,0 0 1 16,3-1-3-16,2 0 0 0,1-3-2 0,0 0-1 15,1 0 2-15,2-2-1 0,0 1-1 16,1 0-1-16,-3 2 2 0,1 0 0 0,-5 2 1 15,0 0-3-15,-3 3 0 0,-2-1 1 0,-3 3-1 16,1 0-1-16,-2 1 2 0,0 0-3 0,0 0 2 16,-2 0 1-16,3 3 0 0,-1 1-1 15,3 0 2-15,0 2-1 0,0 0 0 0,1 1 1 16,3 0 0-16,-1 1 3 0,1 0-2 0,3-1 3 16,-1 0-2-16,1 0 1 0,0-2 1 0,1 0-1 15,-2 0 2-15,4-1-3 0,-5-1 2 16,2 1 0-16,1-2 0 0,-2 0 3 0,4 0-3 15,-2-2 2-15,3 0 0 0,3 0-1 0,3-2-1 0,1-1 0 16,4-3-1-16,-2 0 0 0,3-3 0 16,-2 1-1-16,4-2 0 0,-5 0-1 0,2-1 0 15,-3 2-1-15,-1 1 1 0,-3 0-2 0,0 1 2 16,-2 1-1-16,-2 2-1 0,1 0 0 16,-4 0-1-16,1 0 0 0,-4 2-1 0,2-1 1 15,-3 1 0-15,-1 1 0 0,3 0 1 0,-3 1-4 16,1 0 5-16,0 0 0 0,1 0-1 0,2 0 1 15,0 0-2-15,-2 0 2 0,3 2-1 0,-2 0-1 16,0 2 1-16,0 0-2 0,-1 1 2 0,-2-1 0 16,0 0 0-16,1 2 0 0,-2 0-2 0,1-1 2 15,3 0 1-15,-1-1 0 0,0 1 1 0,6-2-2 16,1 0 0-16,1-1 0 0,2-1 3 16,3-1 0-16,1 0-2 0,3 0-1 0,-2 0 1 15,3-3-1-15,-2 0 1 0,1 0 1 0,1 0-1 16,-4 1 0-16,-1 0-1 0,-2-1 0 0,-1 1 0 15,-2 0 1-15,-2-1-1 0,-1 1 0 0,0-2-1 16,-2 2 1-16,1-1 0 0,0-2 0 16,3 0 0-1,-1 0-2-15,3-2 2 0,1 1 2 16,-1 0-1-16,4 0-2 0,-1 1 1 0,-1 0 0 0,0 3 0 16,-3 1 1-16,-1 0-2 0,-2 1 1 15,-1 0-2-15,-2 0 2 0,-3 1 0 0,-1 1 0 0,0 0-2 16,-1 2 2-16,-2-1 0 0,2 0-1 0,2 0 1 15,1 0 0-15,0-1 0 0,4 0 1 16,0-1 1-16,4 0-1 0,2-1 0 16,1 0-1-16,2 0 2 0,-2 0-2 0,3 0 0 0,-2 0 0 15,-3 0 0-15,2 0 2 0,-2 0-2 0,-4 0 0 16,2 0 4-16,0 0-4 0,-1 0 1 16,-1 0 1-16,0 0-1 0,3 0 2 0,-5-1 0 15,2 0-1-15,-1-2 0 0,-1 1 1 0,0-1-1 16,-2 1-1-16,-3-1 1 0,-1 1-2 15,-2 0 3-15,-2-1-1 0,0 2-1 0,-1 0-3 16,-3 0 2-16,1 1-2 0,-1-1-4 0,-1 0-8 16,0 1-18-16,0-2-32 0,0 2-49 0,0-1-63 15,-1 1-84-15,-1 0-182 0,2 0-962 0</inkml:trace>
  <inkml:trace contextRef="#ctx0" brushRef="#br0" timeOffset="-186984.17">7808 8949 285 0,'0'0'229'0,"0"0"-122"16,0 0 20-16,0 0 42 0,0 0 14 15,0 0-5-15,0 0-6 0,0 0-21 0,0 0-22 16,0 0-17-16,0 0-19 0,0 0-18 0,-10 4-18 15,10-4-17-15,0 1-13 0,2-1-12 16,-1 0-2-16,4 0 2 0,0 0 7 0,2 0 5 16,2 0 3-16,3 0 3 0,2 0-3 0,2 2 3 15,1-2-2-15,3 0-1 0,-2 1-1 16,3-1-1 0,-1 0 0-16,-1 0-3 0,1 0-1 0,-2 0-3 0,1-1 0 15,4-1 0-15,-2 1-1 0,-1-2-3 16,4 1 1-16,-2-1-1 0,1 1-1 0,1-1-1 0,0-2 3 0,2 2-2 15,-1-2 0-15,2 0-1 0,-2 1-5 0,3 0 0 16,-2 0-3-16,0-2 2 0,-1 2-3 16,0-1 0-16,-4-1-1 0,2 2 2 0,1-1-1 15,-1-1-2-15,-2 1-1 0,0 0-4 0,1 1 1 16,1-2-11-16,1 3-23 0,-2 0-47 0,3-1-79 16,0 2-141-16,-8 2-227 0,-4-2-877 0</inkml:trace>
  <inkml:trace contextRef="#ctx0" brushRef="#br0" timeOffset="-186644.89">9494 8937 617 0,'0'0'272'15,"0"0"9"-15,0 0-4 0,0 0-24 0,0 0-57 16,0 0-41-16,0 0-35 0,0 0-28 0,0 0-25 16,0 0-17-16,0 0-7 0,0 0-5 0,0 0-2 15,0 0-1-15,36-24 0 0,-23 21 0 16,5 1-1-16,-1 0-3 0,4 0 0 0,2 2 5 16,-1-1 2-16,7 0-1 0,-2 0-4 0,1-1-7 15,3-1-6-15,-1 1-3 0,0 0-2 16,0-2-2-16,1 1-2 0,-1-2-3 0,-1 1-1 15,-5 2-4-15,0 0 1 0,-2 1-2 0,-3-1 0 16,-5 2-4-16,2 0-1 0,-5 0-1 0,-1 0-9 16,1 0-17-16,-3 0-35 0,0 0-50 15,3 0-86-15,-1 0-162 0,-3 0-206 0,-1 0-837 0</inkml:trace>
  <inkml:trace contextRef="#ctx0" brushRef="#br0" timeOffset="-179200.3">6469 11835 1044 0,'0'0'140'0,"0"0"-1"0,0 0 1 0,0 0-19 16,0 0-31-16,0 0-21 0,0 0-2 0,0 0-4 15,0 0-13-15,0 0-6 0,0 0 1 0,0 0 7 16,13 6 7-16,-6-6 1 0,0 2-1 16,4-2-3-16,3 0-8 0,-1 0-6 0,6 0-6 15,1 0-6-15,0 0 1 0,4-3-2 0,1 0 1 16,1 0 1-16,2-1 0 0,0 0 7 0,1 1 4 16,-1 1 4-16,2 0-1 0,-1 0-6 0,0 1-7 15,0 1-2-15,-3 0-3 0,2 0 1 0,-1 0-2 16,-2 0 0-16,1 0-2 0,-1 0-5 15,1 0-1-15,0-1-5 0,2 1-1 0,-1-1 0 16,0 1-1-16,0-3-1 0,1-1 1 16,-1 0 1-16,0-1-2 0,1-1-1 0,-1 0-2 0,0 0-1 15,-1 0-1-15,-3 1-1 0,-1 0 0 0,-2 1-2 16,-4 1 1-16,-1 0-2 0,-4 1-1 0,-1-1 0 16,-1 2-1-16,-3 1-1 0,-1-1-3 15,-1 1-5-15,-2 0-13 0,0 0-30 0,-1-1-55 16,-1 1-76-16,1 0-113 0,-1 0-269 0,0 0-902 15</inkml:trace>
  <inkml:trace contextRef="#ctx0" brushRef="#br0" timeOffset="-178512.07">6562 13976 592 0,'0'0'667'0,"0"0"-480"0,0 0-27 0,0 0-17 0,0 0-29 15,0 0-47-15,0 0-28 0,0 0 2 16,0 0 14-16,0 0 13 0,0 0 10 0,0 0 1 16,0 0-8-16,0 0-7 0,59 7-6 0,-38-7 1 15,2 0-2-15,2 0-1 0,7 0-2 0,1-4-4 16,6-2-7-16,0 1-3 0,4-4-6 0,1 1-7 16,3 0-1-16,-1-2-1 0,1 2 7 15,0 1 2-15,1-1 2 0,1 1-6 0,-3 1-8 16,-1 0-9-16,-2 1 0 0,-4 1-2 15,-1-1-2-15,-3 1-1 0,-5 2-2 0,-2 0-1 0,-4 2-3 0,-5 0 1 0,-3 0-1 16,-4 0-2-16,-1 1 1 0,-4 2-2 0,-2 0-1 16,-2-1-2-16,0 0-6 0,-2 0-13 0,0-2-28 15,-1 1-59-15,2-1-96 0,-2 0-252 16,0 0-1077-16</inkml:trace>
  <inkml:trace contextRef="#ctx0" brushRef="#br0" timeOffset="-176337.26">8620 11625 335 0,'0'0'240'0,"0"0"-103"16,0 0 8-16,0 0-10 0,0 0-13 0,0 0-6 15,0 0-1-15,0 0-2 0,0 0-9 16,0 0-14-16,0 0-15 0,0 0-13 0,-1 7-14 15,1-7-9-15,0 0-7 0,0 0-2 0,0 0-6 16,1 0-6-16,-1 0-4 0,0 0-2 0,0 0 0 16,1 1 5-16,1 1 10 0,-1-1 9 0,2 1 7 15,-1 1 3-15,3-1-2 0,0-1 1 16,3 2-1-16,-1-1-1 0,2 1-2 0,0-1-3 16,3-1-4-16,-2 2-3 0,4-2-5 0,-2 0-2 15,1-1-2-15,3 0-2 0,-2 0-2 0,3 0-1 0,0 0-2 16,0 0-2-16,3 0 0 0,0-1-2 0,-1 1-1 15,3 0-2-15,-3 0-2 0,0 0-1 0,-2 0 0 16,-2 0 0-16,3 1 1 0,-6 1-1 0,3 0-1 16,-2 0 0-16,-2-1 1 0,2-1 2 15,1 0-1-15,2 0 2 0,3 0 0 0,2 0 1 16,1 0 2-16,4-2-1 0,-4-1-2 0,3 1 2 16,0 0-2-16,-2-1-1 0,1 1 0 0,0 0 0 15,-2-1 1-15,1 1-3 0,0 0 1 0,-3 2-3 16,0-1 1-16,-4 0 0 0,1 1-2 0,-5 0 0 15,0 0 1-15,1 0-1 0,-3 0 2 16,2 0-2-16,-3 0 1 0,-1 0-1 0,2 0 0 16,-2 0 2-16,0 0 0 0,-2-1-1 0,1 1 1 15,-3 0 0-15,1-2-1 0,-2 2 2 0,3-1-1 16,-4 0-3-16,5 0-2 0,-4 1-6 16,4-1-13-16,-2-1-30 0,3 1-59 0,4 1-90 15,-3-2-214-15,-1 1-985 0</inkml:trace>
  <inkml:trace contextRef="#ctx0" brushRef="#br0" timeOffset="-174211.14">10671 11749 441 0,'0'0'369'0,"0"0"-140"0,0 0-14 16,0 0-42-16,0 0-28 0,0 0-49 16,0 0-32-16,0 0-29 0,0 0-13 0,0 0 2 15,0 0 8-15,0 0 11 0,0 0 6 0,0 0 1 16,26 19-5-16,-21-15-3 0,-1 0-4 0,2 2-1 15,1-3-1-15,1 2 0 0,-1-1-2 16,2 0-2-16,2-1 2 0,3 0 0 0,-2-1-1 0,2 1 0 16,2-2-3-16,-1 0-2 0,2 0-4 0,1-1-2 15,-2 2-3-15,3-2-1 0,-1 0-3 0,0 0-1 16,-2 0-1-16,2 0-1 0,2-2-2 0,0-1-1 16,1 0-1-16,0 0-1 0,5-2-2 0,-2 0 0 15,5-1 0-15,0 2 3 0,1 0-2 16,0-1 0-16,-4 3-3 0,2-1-1 0,-4 1 0 15,2 1-1-15,-5 0 1 0,1 1-1 0,-2 0-2 16,-2 0 2-16,0 0-2 0,-3 0 0 0,2 1 2 16,-4 1-1-16,-1 2-1 0,2-2 0 0,-1 2-1 15,-1 0 1-15,0-1 2 0,4-1 0 0,-3 2-1 16,3-1 1-16,-2 1-2 0,3-1 1 0,-3 0 0 16,2 0-1-16,-3 0 2 0,0 1-1 15,2-3 0-15,-3 1 2 0,0 2-3 0,-2-2 3 16,1 1-2-16,0-1 1 0,-1-1-1 0,1 2 1 15,0-2 1-15,2-1 0 0,0 1 1 16,0-1 1-16,4 0 0 0,-3 0-1 0,4 0 2 0,-2 0-3 16,-1-1-1-16,1 0 1 0,-1-2 1 0,2 0 0 15,-2 2-1 1,2-2-1-16,0 0 1 0,-3 0-1 16,3 1 0-16,-2 2-1 0,3-3 0 0,0 2 0 15,-3 0 2-15,4-1-2 0,-1 0 0 0,1 1 0 16,-2 0 1-16,1-1 0 0,2 2 1 15,-1-1-1-15,1 1-2 0,0 0 1 0,-1 0 0 16,2 0 0-16,0 0-2 0,-2 0 2 0,2 0 0 16,-1 1 0-16,-1 1 0 0,-1-1 0 0,0-1 1 15,1 1 0-15,0 1-1 0,-1 0 0 16,1-1 0-16,-3 0 0 0,3 0-1 0,2 1 2 16,-1-2-4-16,0 2 3 0,0-1 1 0,-1 2-2 15,1-1-1-15,0 1 1 0,-1-2 1 0,-1 2-1 16,-1 1 3-16,3-2-2 0,0 2-1 0,0-2 1 15,1 1 0-15,0 0-2 0,1 1 2 0,2-1 0 16,0 1-2-16,0-2 3 0,1 0 0 16,1 1-1-16,1-1 2 0,2-1-2 0,1 0 0 15,1 1 0-15,1-2 1 0,-1 1 0 0,1-1 1 16,-1 0-1-16,2 0 2 0,0 0-3 0,-1 0 1 16,5 0-1-16,-4-1 0 0,0-1 0 0,0 1 0 15,1 1 0-15,-2-1 0 0,0 1 0 0,1-1 0 16,-1 1 0-16,2-1 2 0,-1 1-2 0,3-1 0 15,0-1 0-15,1 1 0 0,2 0 0 0,-1 0 0 16,1 0-1-16,1-2-1 0,0 2 2 0,3-2 0 16,-2 0 0-16,0 1 0 0,0 0 0 0,-1 1-1 15,-2-1 1-15,2 1-3 0,-2 0 3 0,-2 1-1 16,0 0 2-16,-3 0-1 0,3 0 0 0,-3 0 0 16,1 0-1-16,2 0 1 0,-1 1-1 15,0 0 1-15,-2-1 0 0,1 2 0 16,1-1 0-16,0-1-1 0,0 0 0 0,3 2 1 15,-2-1 0-15,0-1 0 0,0 1 0 0,1-1 0 0,0 0-2 16,-2 0 2-16,1 0 0 0,-4 1-2 16,2-1 1-16,-2 2 1 0,1-1 0 0,-1 0 0 15,2 0 1-15,-1 0-2 16,1-1 1-16,2 2 1 0,-1-1-1 0,-2-1-1 16,4 0 1-16,-1 1 1 0,0-1-2 15,4 0 0-15,-3 0 0 0,0 0-3 0,2 0 3 16,-1 0 0-16,0 0 0 0,0 0 0 0,0 0 1 15,-2 0 0-15,1 0 0 0,1 0-1 0,-2 0 1 16,2 0-1-16,0 0 0 0,3 0-1 0,-4 0 1 0,0 0 0 16,2 0 1-16,1 0-2 0,0 0 3 0,-1 1-2 15,2 0-3-15,-3 0 1 0,2-1 0 0,4 2 0 16,-4-1 3-16,1 0-1 0,-2 1 0 0,0-1 1 16,-1 2-2-16,1-2 2 0,2 1 0 15,-3 1-1-15,-3-2 0 0,3 0 1 0,-1 1 1 16,-1-2-1-16,2 1-1 0,0 1 1 0,-2-2-1 15,2 1 1-15,1 1 0 0,-2-1-1 0,-1 1 1 16,2 1-1-16,-3-1 1 0,4 0 2 0,-1 0-2 16,-4 1 0-16,5-1 1 0,0 2-1 0,-3-2 1 15,3 1 0-15,0-3-1 0,0 2 1 0,-4-1 0 16,3 1-1-16,0-2 0 0,-4 0 0 0,5 1 0 16,-5-1-2-16,2 0-1 0,-2 0 1 0,3 0-1 15,-2 0 4-15,4 0-1 0,-2-1 1 16,2-1 1-16,-2 1-1 0,6 0 2 0,-1 0-2 15,0-2 2-15,1 1-1 0,-1-2 0 0,4 0 0 16,-2 1-1-16,3-1 0 0,-3 1 1 0,-1-1 0 16,3 0-1-16,-2 1 3 0,-1-1-2 0,3 0 3 15,-2-1 3-15,2 2-1 0,-1-2 0 0,2 0-1 16,-1 2 0-16,3-2-2 0,-2 2 0 16,-3 0 0-16,4-2-1 0,-4 2 0 0,2-1 0 15,-3 1 2-15,-1-1-1 0,0 2-2 0,-2-2 2 16,-1 3-3-16,-1-2 0 0,-3-1 3 15,-2 2-2-15,3 0-2 0,-3-1 2 0,-1 1 0 16,3 0 0-16,-3-1 1 0,-1 1 0 0,-2-2 0 16,-3 2-1-16,2-1 2 0,0 1-1 0,-4 0 1 31,0-1 0-31,-2 1-1 0,-2 1 1 0,-4 0-2 16,2-1 0-16,-4 1-2 0,0 1 0 0,-4-1 0 15,-5 1-2-15,2 0-4 0,-2 0-7 0,-2 0-20 16,-2 0-57-16,0 0-102 0,-1 1-246 15,0 0-1040-15</inkml:trace>
  <inkml:trace contextRef="#ctx0" brushRef="#br0" timeOffset="-172327.05">8853 12935 218 0,'0'0'133'0,"0"0"-1"0,0 0 36 16,0 0 13-16,0 0-14 0,0 0-19 0,0 0 4 15,0 0-17-15,0 0-12 0,0 0-2 0,0 0-26 16,0 0-8-16,8 8-7 0,-8-6-4 0,1-1-9 15,-1 1-6-15,0 0-7 0,0-2-6 16,1 1-6-16,-1 1-9 0,1-1-7 0,2 0-7 16,0 0-2-16,-1 0 2 0,3 0 3 0,1-1 2 15,-1 0 3-15,1 0 0 0,3 0-4 16,1 0-7-16,0-1-1 0,0 0-5 0,1-1-1 16,1 1-2-16,0-1-3 0,0 1-1 0,1 1-2 15,-1 0 1-15,-1 0-1 0,2 0 1 0,1 0 0 16,0 0 1-16,5 0 0 0,0-2-1 0,2 2-1 15,0 0 0-15,2 0 1 0,-1 0-1 0,2 0 0 16,-2 0 0-16,-2 0 0 0,2 0 0 16,0 0-1-16,3 2 2 0,-3-1-2 0,0 1 0 15,2 0 1-15,0 0 0 0,-2 0-1 0,0 1 0 16,0-1 0-16,3 0 1 0,-3 1 0 0,0-1 0 16,5 2-1-16,-3-1 2 0,4-1 0 15,1 1-1-15,-2-1 0 0,1 0 1 0,2 0-2 16,1-1 1-16,0 0-1 0,2 1 0 0,1-1 1 15,-1-1 0-15,2 0 0 0,1 0 0 16,3 0 0-16,0 0 0 0,0 0 0 0,1-1-1 16,0-1 1-16,-1 0 1 0,1 1 0 0,-1-2-1 15,1 1 2-15,1-1-1 0,0 1 1 0,-1 0 0 16,1-1 2-16,-2 1-1 0,0 1 1 0,3 0-2 16,-3-2-3-16,1 2 2 0,0 0-2 0,2-1 1 15,0 1 0-15,1-2 0 0,3 1 2 16,-2-1-1-16,0-2-1 0,2 0 1 0,-2 1-2 15,4-2 2-15,0 2-2 0,-3-1 0 0,5-1 0 16,-2 2 0-16,-2-1 0 0,3 0 2 0,-1 1-1 16,-1 0 2-16,1 1-1 0,2-1-1 0,-3-1 1 15,0 1-2-15,2-1 2 0,0 0-1 0,1-3 0 0,0 3 2 16,1-2-2-16,0 0 0 0,0 1-2 0,0-1 1 16,1 2 0-16,-2-1 0 0,1 1 1 15,1 0-1-15,-4 0 1 0,-2 2-1 0,1-1 1 16,-4 1-1-16,1 0-1 0,0 1 1 0,-2 0 0 15,0-1-2-15,0 1 2 0,-2 2 0 16,1 0-2-16,1 0 3 16,0 0-1-16,-2 0 0 0,2 0 0 0,0 0 1 15,-3 0-1-15,4 0 0 0,-3 0 0 0,1 1 0 0,-3 0 0 16,-1 0 0-16,0 1 0 0,-2-1 0 16,0 0 0-16,0 0 0 0,-1 0 0 0,1 1 0 15,-2-1 1-15,-1 1-1 0,3-1 0 0,-1 0 0 16,1 1 1-16,1-1-1 0,-2 1 1 15,3-1 1-15,-1 2-3 0,0-1 2 0,3-1 0 16,-1 1 0-16,1 0 0 0,-2-2 0 0,3 0-1 0,-1 1 0 16,0 0 1-16,-1-1 2 0,0 1-1 15,-2 1-2-15,-1-2 0 0,1 1-1 0,-2 0 1 16,0 1 1-16,2 0-1 0,-2-1-1 0,2 0 2 16,-1 0-1-16,3 0 0 0,-1 0 1 0,0 1-1 15,2-2 0-15,-1 1 2 0,-2-1-1 0,2 0 0 16,2 0-1-16,-1 0 2 0,2 0-3 0,-2 0 2 15,0 0-1-15,-1 0-2 0,0 0 3 0,-2 0-2 16,-1 1 1-16,0-1 1 0,-1 1 0 16,-1 0-1-16,3 0 0 0,-1-1 2 0,0 0-2 0,1 0 2 15,0 0 0-15,0 0 1 0,1 0-2 16,-1-1 1-16,2 0 1 0,-2-1-3 0,1-2 2 16,3 2 0-16,-1 0-1 0,-1-2-1 0,1 0 0 15,-1 1 1-15,1 1 0 0,1-1 0 16,-3 1 0-16,0-2-1 0,1 2 1 0,-2 1-2 15,0-2 1-15,2 2 0 0,-4-1 0 0,1 1 0 16,-1-1 0-16,-2 1 0 0,3 0 2 0,0 0 1 16,3 0-1-16,-2-1-1 0,2 2-4 15,0-1-1-15,-1 1 1 0,1 0 1 0,3 0 4 16,-2 0-1-16,1 0 0 0,0 0-1 0,-3 0 0 16,0 0 0-16,1 0-1 0,-3 0 0 0,0 0 1 15,-3 0 2-15,-1 1-2 0,-1-1 1 16,-2 2-1-16,2-1 3 0,0-1-1 0,-1 1 1 15,1 0 1-15,0-1 2 0,0 0 1 0,-1 0 2 16,3 0 0-16,1 0 1 0,-2 0-1 0,0 0-1 16,-1 0-3-16,-4 0 3 0,2 0-5 0,-1 0 1 15,-4 0 1-15,-3 0-2 0,1-1 1 0,-2 0-1 16,-3 0 0-16,1-1-5 0,-5 1 5 0,4 0-1 16,-5 0-1-16,-2 1-3 0,2-3-1 15,-3 2-8-15,0-2-25 0,0 2-48 0,1 1-90 16,0-1-191-16,-3 1-350 0,-2 0-716 0</inkml:trace>
  <inkml:trace contextRef="#ctx0" brushRef="#br0" timeOffset="-169615.18">8489 13904 623 0,'0'0'161'0,"0"0"38"0,0 0 12 15,0 0-19 1,0 0-16-16,0 0-20 0,0 0-9 0,0 0-21 15,0 0-23-15,0 0-29 0,0 0-29 0,0 0-19 16,-17-6-10-16,17 6-5 0,0 0-5 0,0 0 0 16,0 0 2-16,2 0 4 0,0 3 7 0,0-2 2 15,5 1 0-15,-4-1 4 0,2 2 1 16,0-2 2-16,3 0 5 0,0 0-1 0,0 1 1 16,1-2-1-16,1 0-3 0,1 0-3 0,0 0-3 15,2 0-2-15,-2 0-2 0,0 0 0 16,2-3-2-16,0 2-2 0,1-1-2 0,-3 0-1 15,0 0-2-15,0 1-2 0,-1 0 0 0,-2 0 0 16,1-1-1-16,-5 2 0 0,2-1-2 0,-3 1 0 16,0-1-1-16,1 1-1 0,-2-1 0 0,-1-1 0 15,3 1 0-15,0 0-2 0,-2 0-3 0,2 0-6 16,0-2-15-16,-2 3-37 0,2-2-59 16,0 2-95-16,-3 0-166 0,1 0-135 0,-1 0-850 0</inkml:trace>
  <inkml:trace contextRef="#ctx0" brushRef="#br0" timeOffset="-169253.91">8466 14229 618 0,'0'0'248'0,"0"0"-30"0,0 0-5 15,0 0-6-15,0 0-30 0,0 0-47 16,0 0-26-16,0 0-24 0,0 0-26 0,0 0-23 16,0 0-15-16,0 0-3 0,0 0 7 0,-4 8 13 15,8-6 10-15,2 0 5 0,0-1 3 0,2 0-4 16,1 0 0-16,-1 0-3 0,2 0-3 0,-1 0-4 16,0-1-3-16,-1 1-6 0,3 1-3 15,-2-1-3-15,0 0-3 0,1 0-1 0,0 0-1 16,-1 0-1-16,1-1 0 0,0 0 0 0,0 0-1 15,2 0-2-15,-1-2-2 0,2 0-3 16,0-2-1-16,-1 1 0 0,0 0-2 0,-3-2-1 16,0 2 0-16,-2-2-1 0,-1 2-3 0,0 0-4 15,-3 1-8-15,-1 0-18 0,-1 0-24 0,-1 1-34 16,0 0-61-16,0 0-93 0,0 1-144 16,-2-1-94-16,1 1-839 0</inkml:trace>
  <inkml:trace contextRef="#ctx0" brushRef="#br0" timeOffset="-168932">8491 14137 793 0,'0'0'235'0,"0"0"22"15,0 0-17-15,0 0-17 0,0 0-64 0,0 0-52 16,0 0-35-16,0 0-23 0,0 0-15 15,0 0-1-15,0 0 4 0,0 0 5 0,0 0 5 16,0 0-3-16,20-11-5 0,-12 10-5 0,0-1-3 16,1 1-1-16,-1 1-3 0,1-1 0 0,0 0 0 15,-1 0-2-15,4 0-1 0,-4-2-2 0,2 1 1 16,1 0-2-16,1-1 0 0,-1 0 0 16,3 0 0-16,-3-1-4 0,-1 3-2 0,0-1-3 15,-2-1-1-15,-4 1-4 0,4-1-1 0,-6 2-1 16,1 1-4-16,-1-2 0 0,0 2-4 0,-1 0-5 15,0 0-17-15,1 0-39 0,2 0-84 0,1 0-196 16,0 0-439-16,-1 0-650 0</inkml:trace>
  <inkml:trace contextRef="#ctx0" brushRef="#br0" timeOffset="-166651.1">9412 13919 523 0,'0'0'308'0,"0"0"-154"0,0 0 0 15,0 0-2-15,0 0-14 0,0 0-24 0,0 0-26 0,0 0-21 16,0 0-29-16,0 0-26 0,0 0-14 0,0 0 13 15,0 0 21-15,0 0 24 0,9 35 15 16,-8-26 6-16,3 1-11 0,1 1-9 0,0 1-11 0,0-1-10 16,-2 0-5-16,3 1-6 0,-2-1-3 0,3 1-5 15,2 1-1-15,-4-4-1 0,4 0 1 16,0-2-2-16,1-1 1 0,1-2-1 0,-1-2 5 0,4 0 0 31,0-2 3-31,0 0-1 0,3-4-2 0,2-1-3 0,1-4-3 16,-1 0-3-16,2-1-2 0,1-1-2 15,-1-2-1-15,1-1 0 0,4 3-2 0,-2-1 0 16,0 0 2-16,1 0-1 0,-1 0-1 0,2 2 0 16,-4 1-2-16,-1 2 1 0,-2 0-1 0,-3 2-1 15,-1 2 2-15,-3 2-3 0,0-1 1 0,0 2 1 0,-2 0-1 0,3 0 0 16,-3 3 0-16,0 1 2 0,1 2-2 16,-1 0 4-16,-1 1-1 0,2-1 1 0,-1 3 3 15,1-2 1-15,1 1 0 0,-2-1 2 0,1 1-2 16,0 1-3-16,-1-1-1 0,0 0-2 15,2-1 2-15,-2 1 1 0,5-1 1 0,-4-1 2 16,1 0 0-16,3-4 1 0,0-1 1 0,0-1 3 0,2 0 0 16,3-2-1-16,2-6-1 0,4-1-1 15,-2 0-4-15,5-2 0 0,1-1-2 0,-1 1 1 16,0-1 0 0,-4 1 0-16,2 0 0 0,-4 1-5 0,-2 2 1 15,-2 1 0-15,-1 1 0 0,-5 3 0 16,-2-1-1-16,-1 2 0 0,-1 1-1 0,-3 1 0 15,-2 0-2-15,-3 0 0 0,4 0 1 0,-2 2 0 16,-1 2 0-16,4-1 2 0,-3 2 0 0,3-1 1 16,-2 2-1-16,5 0 0 0,-1-1 1 0,-2 0-1 15,6 1 2-15,1-3 1 0,0 2 0 16,1-3 0-16,3 1 0 0,1-1 1 0,-3 0-1 16,4-2-4-16,0 0 5 0,-1 0 0 0,1 0 2 15,0 0 4-15,3-6-4 0,1 2 0 0,0-3-2 16,4 0 1-16,2-1-1 0,0 0-2 0,-3 1 0 15,3 0 0-15,-2 1-2 0,-3 2 1 0,-4 0-1 16,1 2 0-16,-2 2 0 0,-6 0-1 16,3 0-1-16,-4 0 1 0,-1 2 0 0,-1 2 0 15,-1 1 1-15,-2 1-1 0,-1 1 1 0,3 0 0 16,-2 0 1-16,2 0 0 0,1 0-1 16,0-2 2-16,2 0 2 0,2 0 3 0,2-2-2 15,3 0 2-15,-3-2 0 0,5 0 4 16,3-1-3-16,0 0 1 0,3-4-1 0,-1 0-4 15,8-3 3-15,0-3-2 0,0 1 0 0,5-3-1 16,0-1-2-16,3 0 0 0,1 1 0 0,2 0-1 16,-1 0-1-16,-3 1 2 0,1 2-2 0,-2 1 2 15,-1 1-1-15,-3 3-1 0,-4 0 1 0,-2 2 1 0,-4 1 0 16,2 1-1-16,-1 0 1 0,-2 0 2 16,1 0-2-16,-2 0-1 0,3 2 0 0,-3-1-2 0,-1 2 2 15,3-2 0-15,-4 0-1 0,1 1 1 0,1-1 0 16,-1 1-1-16,-3 0 0 0,1 1 0 15,-1-1 0-15,-1 2 0 0,1-1 1 0,-3-1 1 16,1 2-3-16,2-1 3 0,-2 1-2 0,1-2 0 16,1 1 2-16,2-1-2 0,0 0 0 0,5-2 2 15,-3 1-2-15,2-1 0 0,-1 0 2 0,3 0-1 16,-2 0-1-16,1 0 1 0,0 0-2 0,-2-1 1 16,2 1 0-16,0 0 0 0,-3-2 0 15,-1 2-1-15,0 0 2 0,-3 0-1 0,1 0-1 16,-1 2 1-16,-1-1-1 0,0 4 1 0,0 0 0 15,0 0-1-15,-1 1 0 0,-4 1 0 0,5 0 1 16,-5 0-2 0,3 1 1-16,-1 0 1 0,-1 0-1 0,-1-2 4 15,2 1-3-15,0-1 1 0,0-1-1 0,1-2 0 16,0 0 0-16,1 0-2 0,1-2 3 0,1 1 0 16,-2-1-1-16,2 0 0 0,0-1 0 0,-2 1-1 0,1-1 1 15,-2 0 1-15,3 0 0 0,0 0-1 0,-1 0 1 16,2 0 0-16,1 0 0 0,0 0 0 15,2 0-1-15,0-1 0 0,-1 0 2 0,1 1 0 16,-2 0-2-16,1-1 1 0,0 1 0 0,0 0 3 16,0 0-4-16,-1 0 0 0,-2 0 0 0,3 0-2 15,-2 0 2-15,2 1 0 0,-3 0-1 0,2 1 0 16,1 1 1-16,-1-2 1 0,3 0-2 16,1-1-1-16,3 0 2 15,1 0-1-15,1 0 1 0,1 0 0 0,0 0 0 16,2 0 1-16,-1-1-1 0,0 0-1 0,1 1 2 15,0-1-3-15,-2 1 2 0,0 0 0 0,-3 0 0 16,0 0-1-16,-1 0 1 0,0 0 0 0,1 1 0 16,1 0 0-16,2 0 0 0,-1-1 0 0,1 0 0 15,-1 2-1-15,0-2 1 0,2 0 0 0,1 0 0 16,-2 0 0-16,1 0 0 0,-2 0-1 0,0-2 1 16,-1 2 0-16,1-2 0 0,0 1 0 0,0-1 0 15,0 1-1-15,0 0 1 0,1 0 1 0,-1 0-1 16,-1-1 0-16,1 1 0 0,0 1 1 0,1-2-1 15,2 1 0-15,1 0 0 0,-3-1 3 16,6 0-2-16,-4 1-2 0,5 1 0 0,-3 0-2 16,0 0 3-16,0 0-1 0,-2 0 1 0,1 2-1 0,1 2-1 15,-3 0 0-15,4 1-1 0,-3 1-1 16,4-1 5-16,-1 3-2 0,3-3 1 0,3 0 0 0,-1 0 1 16,6-1-2-16,2 2-1 0,-1-3-2 15,2 1 0-15,2-2 0 0,-3 1 3 0,3 0 1 16,-2-1 0-16,-1 2 0 0,-1 0-2 0,1 1 2 15,-2 0 1-15,1 2 0 0,-4 1-1 0,-1 2 2 16,-1 0-2-16,0 2-3 0,1 0 1 0,1 1-1 16,1 2-3-16,2-2-18 0,8 2-116 15,-13-6-466-15,-13-3-949 0</inkml:trace>
  <inkml:trace contextRef="#ctx0" brushRef="#br0" timeOffset="-148557.81">17610 11648 480 0,'0'0'169'0,"0"0"-3"16,0 0-18-16,0 0-50 0,0 0-44 0,0 0-30 15,0 0-8-15,0 0 0 0,0 0-1 16,0 0 2-16,0 0 6 0,0 0 18 0,1 3 16 0,2-3 15 0,4 1 12 16,1 0 2-16,-3 0-6 0,4 0 6 0,0 1-9 15,1-1-6-15,-1 0-2 0,0 1-14 16,2-1-4-16,0 2-5 0,-1-2-4 0,2 0 1 16,0 0-4-16,2-1 1 0,1 0-5 0,2 0-1 15,-2 0-4-15,5 0-2 0,-1-1-3 0,1-1-7 16,1-1-1-16,-2 1-4 0,2 0-2 15,0 1 0-15,-2-2-1 0,2 2-3 0,-1 0 0 16,-2-2-1-16,2 1 0 0,-5 1 1 0,4-1 1 0,-2 0 0 16,-2-1 2-16,0 1-1 15,-2 1-1-15,-2-2-1 0,1 2 0 0,0-2 1 0,-2 0 1 16,2 0 1-16,-2 1-2 0,-3-2 1 0,5 2-2 16,-6 1-3-16,1-1-1 0,-3 0-3 15,1 1 0-15,-3-1-1 0,0 2-7 0,-2 0-8 16,2 0-16-16,2 0-30 0,-3 0-67 0,1 0-115 15,-1 0-151-15,0 2-127 0,-1-1-714 0</inkml:trace>
  <inkml:trace contextRef="#ctx0" brushRef="#br0" timeOffset="-147791.91">14897 12916 322 0,'0'0'374'0,"0"0"-188"0,0 0 12 16,0 0-33-16,0 0-57 0,0 0-41 0,0 0-29 16,0 0 5-16,0 0 2 0,0 0 3 0,0 0 5 15,0 0 11-15,0 0 8 0,6-7 8 0,1 7 2 0,3 0-12 16,0 0-5-16,1 0-5 0,1 0-10 0,1 0-1 15,2 0-3-15,0-1-3 0,1-2-4 0,3 0-6 16,1 1-3-16,1-2-5 0,-1 1-2 16,1-1-1-16,1 0-1 0,0 1-1 0,0-1 0 0,0 0-3 15,0 2-1-15,-1 0-6 0,1 1 3 0,0-1 2 16,-2 1-2-16,0 1 2 0,-2-1-2 0,-1 1-2 16,-2 0-3-16,1 0 1 0,-3 0-2 0,0 0 0 15,-1-1-1-15,-1 1 0 0,-1-2 0 0,-3 2-1 16,1 0 1-16,-1-1-4 0,-3 1-1 15,1-2-1-15,-2 2-1 0,-2-1-4 0,1 0-9 0,-1 0-18 16,-1 0-40-16,2 0-82 0,-2 0-156 16,0-1-223-16,0 1-868 0</inkml:trace>
  <inkml:trace contextRef="#ctx0" brushRef="#br0" timeOffset="-146118.46">6729 14151 450 0,'0'0'230'0,"0"0"-40"0,0 0 1 0,0 0-20 16,0 0-51-16,0 0-54 0,0 0-23 0,0 0-9 16,0 0 9-16,0 0 14 0,0 0 16 0,0 0 3 15,1 10 1-15,5-5-5 0,1-1-5 0,-1 0-8 16,3-1-7-16,1 0-4 0,1-1-2 15,2 0 0-15,0-2 0 0,3 0-1 0,0 0-3 16,3 0-4-16,0-1-4 0,0-2-4 0,3 0-3 16,-1 0-3-16,1-1-2 0,0 2-2 0,2-2 2 31,0 0-5-31,-1 1 0 0,4-1-2 0,-3 1-4 16,1 0-2-16,-1 1 0 0,-1 0-1 0,-1 0-1 15,2 0-1-15,-4 1 2 0,1-1 4 16,1-1 2-16,1 0 2 0,-2 2 1 0,0-1-2 15,-1 0-4-15,0-1-2 0,0 1-1 0,-3 0-3 16,-1-1-1-16,1 2 1 0,-4-1-2 0,0 1-2 16,-1-1 1-16,-3 1-2 0,-3 1 0 15,2-1-2-15,-5 1-1 0,2-1-3 0,-1-2-2 0,0 1-8 16,1 1-14-16,-3-1-29 0,3 0-48 16,-2 1-76-16,-2-1-123 0,0 1-149 0,0 0-903 15</inkml:trace>
  <inkml:trace contextRef="#ctx0" brushRef="#br0" timeOffset="-145738.03">7021 14064 1119 0,'0'0'197'0,"0"0"20"15,0 0-11-15,0 0-24 0,0 0-54 0,0 0-53 16,0 0-35-16,0 0-19 0,0 0-7 16,0 0 4-16,0 0 9 0,0 0 7 0,0 0 5 15,39-28 1-15,-18 19 1 0,1 3-3 0,3-1-2 16,0 0-4-16,-1 1-5 0,2 1-6 0,-3 1-2 16,-1 1-1-16,-1 1-4 0,2 2-1 15,-4 0 0-15,0 0-2 0,0 0-2 0,0 2-2 16,-3-1 0-16,0 1-1 0,1 1 1 15,-3-2 1-15,3 1-2 0,-4-2 0 0,2 2 0 16,-3-2 0-16,1 0-1 0,-3 1-2 0,-3-1 1 16,0 0 0-16,-1 0-1 0,-1 0-1 0,0 0-1 15,-3 0 0-15,1-1-3 0,-1-1-2 0,1 2-13 16,-2-1-27-16,1-1-74 0,2-1-143 16,-3 1-248-16,0 1-912 0</inkml:trace>
  <inkml:trace contextRef="#ctx0" brushRef="#br0" timeOffset="-144270.28">18691 13495 1154 0,'0'0'254'0,"0"0"6"0,0 0 14 16,0 0-31-16,0 0-65 0,0 0-36 16,0 0-16-16,0 0-23 0,0 0-23 0,0 0-17 15,0 0-14-15,0 0-4 0,-12-53-5 0,4 48-5 16,2 0-3-16,-3-1-8 0,-1 1-4 0,-3 0-6 16,-2 1-5-16,-4 3-2 0,3-1-1 0,-8 2-3 15,2 0-1-15,-2 5-1 0,-2 2-2 0,4 1 1 16,-1 2 0-16,2-2 0 0,2 4 1 0,1 1 0 15,4 2-1-15,-2 0 0 0,5 5-1 16,0 1 0-16,2 2 0 0,1 2 0 0,6-1 0 16,1-2-1-16,1-1 2 0,0 0 0 0,4-4-1 15,4 1 0-15,1-3 3 0,3-2-2 0,-1 0 2 16,5-3-2-16,-3-2 2 0,4-1-1 0,-3-1 1 16,5-2 2-16,-1 0-1 0,0-2 2 15,-3 0 0-15,4 0-1 0,-2-2-1 0,-2 0 2 16,3 0 0-1,-4-3-1-15,3 1 1 0,-5-2-3 0,-1 1 0 16,0-1-1-16,-2 0-3 0,0 1 1 0,-1-1-4 16,-3 1-5-16,2-2-17 0,-1 1-30 0,-1-1-45 15,2-3-78-15,-1 0-131 0,1 1-194 0,-2 1-722 16</inkml:trace>
  <inkml:trace contextRef="#ctx0" brushRef="#br0" timeOffset="-143826.45">18865 13430 1158 0,'0'0'310'0,"0"0"-47"0,0 0-43 0,0 0-70 15,0 0-66-15,0 0-15 0,0 0 10 0,0 0 2 16,0 0-4-16,0 0-8 0,0 0-6 16,0 0-4-16,0 0 0 0,-2 121-4 0,4-97-4 15,3 3-5-15,-3-1-8 0,3 1-1 0,0-2 4 16,4 2-4-16,-1-4-4 0,1 2-8 15,1-3-12-15,1-2-4 0,-1 1 1 0,2-5-2 16,0 1 1-16,-1-2-2 0,1-2 0 0,1-1-2 16,-3-3-1-16,-2-2 1 0,1-1 2 0,-1-1 2 15,0-4-4-15,-2 1 5 0,1-2-1 0,0 0 4 16,-2-2 4-16,4-4 2 0,-1-4 1 16,2-3-4-16,1-6-4 0,1-4-5 0,4 0-3 15,-2-5 0-15,3-1-1 0,-2-2-1 0,2-1 1 16,-3 0 0-16,2 0-2 0,-3 1 3 0,2 1-2 15,-3 0-1-15,-1 5 3 0,0 1-5 16,0 2 3-16,0 1-1 0,1 2 1 0,-2 1 0 0,-2 4 0 16,0 2 2-16,-5 2 1 0,3 4 2 0,-3-1-2 15,-3 3 2-15,2 0-1 0,1 0-3 0,-3 2 1 16,1-1-4-16,-1 2 1 0,0-1-2 16,0 1 2-16,1 0-2 0,-1-1 1 0,0 2-2 15,0-1-3-15,1 1-4 0,-1-1-7 0,0 1-13 16,0 0-18-16,0-1-35 0,1 0-57 0,0 1-99 15,0-1-233-15,0 1-1028 0</inkml:trace>
  <inkml:trace contextRef="#ctx0" brushRef="#br0" timeOffset="-142838.85">20980 11302 631 0,'0'0'237'0,"0"0"16"0,0 0-16 0,0 0-34 16,0 0-24-16,0 0-28 0,0 0-30 0,0 0-37 15,0 0-36-15,0 0-20 0,0 0 1 0,0 0 21 16,6 21 24-16,-3 0 13 0,1 7-1 15,-2 3-9-15,1 3-12 0,0-1-9 0,-2 0-7 16,1 2-10-16,-1-2-5 0,0 1-7 0,-1-2-6 16,2-1-3-16,-1 0-4 0,1-4-5 0,0-1-2 15,1-4-5-15,-2-2-1 0,2-2-2 0,0-4-2 16,-1 0-5-16,-1-6-8 0,3 1-16 0,1-4-22 16,-3-2-36-16,3-3-58 0,0 0-70 0,-2-8-100 15,1-5-101-15,-1 1-41 0,-1 2-690 0</inkml:trace>
  <inkml:trace contextRef="#ctx0" brushRef="#br0" timeOffset="-142437.06">21050 11247 476 0,'0'0'180'0,"0"0"19"0,0 0 11 31,0 0-29-31,0 0-28 0,0 0-15 0,0 0-12 0,0 0-17 0,0 0-12 0,0 0-12 0,0 0-5 31,0 0-5-31,129-75-1 0,-110 79-5 0,-1 3-6 0,-5 3-5 0,3 2-1 16,-4 2 0-16,-2 2 1 0,-3 3-5 16,-2 1-7-16,-4 2-9 0,-1 4-8 0,-2 0-7 15,-6 2-8-15,-5 0-5 0,-1 1-5 0,-3-2-2 16,-1-2-2-16,-1-3-1 0,2-3 1 0,1-1-2 16,1-3 2-16,2-4-1 0,2-2 1 0,0-1 2 0,2-3 0 15,-1 0 2-15,1-3 1 0,1 0 2 16,1 0 1-16,0-1 4 0,1-1 0 0,3 0 2 0,-1 0 3 31,3 0-1-31,0 0 0 0,1 0-5 0,0 0-5 16,0 0-4-16,0 0-5 0,1 0 0 15,4 0 1-15,5 1 6 0,3 1 4 0,4 2 4 0,3-1 6 16,3 0 1-16,2 1 2 0,-1-1-1 0,4-1-3 16,-3 2-4-16,-1-2-3 0,-2 1-2 0,-2-1-5 15,-2 0 1-15,-1 1-4 0,-2-1-1 0,-1 1-2 16,-1-2-12-16,0 2-11 0,-1-2-32 0,-1-1-63 0,1 0-120 15,-3 0-219-15,-2 0-699 0</inkml:trace>
  <inkml:trace contextRef="#ctx0" brushRef="#br0" timeOffset="-142066.85">21643 11181 1497 0,'0'0'216'0,"0"0"-24"15,0 0-36-15,0 0-25 0,0 0-33 0,0 0-25 32,-123 60-12-32,108-46-16 0,5 0-13 15,1-1-13-15,5 1-9 0,2-1-4 0,2 0-2 16,0-1-1-16,2 0 0 0,5-1 2 0,1 2 0 16,2-3 3-16,5 2-2 0,-3-2 2 0,6-2 1 15,-2 0-2-15,4-1 2 0,3 0-1 16,-1-1-1-16,-1-2 3 0,3 2-1 0,-5 0-2 15,2 0 2-15,-2 1-3 0,-3-1 1 0,-2 2 3 16,-2 2 2-16,-1-2 4 0,-4 2 3 0,-2-1 9 16,-1 2 5-16,-3 1 6 0,-1-1 4 0,0 1 0 15,-5 0-1-15,-2 4-7 0,-4-1-6 0,-5 2-7 16,1 1-3-16,-3 0-6 0,-3 1-6 0,1 0-2 16,-2 0-3-16,-1-4 0 0,3 0 1 15,3-2-4-15,0-2-4 0,5-6-8 0,2-1-18 16,1-4-38-16,7 0-87 0,2-9-138 0,0 0-232 15,0 1-970-15</inkml:trace>
  <inkml:trace contextRef="#ctx0" brushRef="#br0" timeOffset="-141856.71">21903 11161 1400 0,'0'0'322'0,"0"0"-54"0,0 0-86 0,0 0-58 16,0 0-69-16,0 0-24 0,0 0 4 0,0 0 11 0,0 0 6 15,0 0-3-15,0 0-8 0,0 0-8 0,136-44-9 16,-110 35 2-16,4 1 0 0,-3 1 2 16,2 0-2-16,-3 1-8 0,-2 2-5 0,-6 2-6 15,-3 1-4-15,-5 1-4 0,-1 0-5 0,-5 0-8 16,0 2-14-16,-3 1-27 0,-1 0-57 0,0 1-94 16,0 0-138-16,-3 0-179 0,1-1-820 0</inkml:trace>
  <inkml:trace contextRef="#ctx0" brushRef="#br0" timeOffset="-141643.53">22008 11186 465 0,'0'0'295'0,"0"0"-16"16,0 0-2-16,0 0-20 0,0 0-40 16,0 0-33-16,-88 136-24 0,82-108-22 0,4 5-21 15,0 1-17-15,1 2-20 0,1 2-11 0,0 1-12 16,0 1-6-16,1 4-9 0,1 0-6 15,-1 3-4-15,-1 0-4 0,0-1 0 0,0 0-5 16,0-2-8-16,0-6-8 0,0-3-5 0,1-3-4 0,5-8 0 16,0-1-4-16,0-6-7 0,4-2-17 0,-3-4-20 15,1-4-35-15,-1-3-78 0,3-4-151 0,-1 0-241 16,-5-1-894-16</inkml:trace>
  <inkml:trace contextRef="#ctx0" brushRef="#br0" timeOffset="-141400.39">21999 11619 1412 0,'0'0'280'0,"0"0"-47"15,0 0-51-15,0 0-60 0,0 0-36 16,0 0-12-16,0 0 2 0,0 0-3 0,0 0-12 16,0 0-9-16,0 0-9 0,0 0-6 0,132-80-2 15,-110 71 2-15,5 0 0 0,0-1-1 0,2 0-7 16,0 1-9-16,-2 1-10 0,-1 0-4 15,-6 2-1-15,1 0-3 0,-1 2 0 0,-3 0-3 16,-1 1-1-16,-3 0-4 0,-1 1-10 0,-2 0-11 16,-3 0-21-16,-2 1-36 0,-4 1-58 0,-1 0-78 0,0 0-121 31,0 0-180-31,-1 0-862 0</inkml:trace>
  <inkml:trace contextRef="#ctx0" brushRef="#br0" timeOffset="-141027.3">21057 12221 1849 0,'0'0'50'15,"0"0"-6"-15,0 0-1 0,0 0 19 16,0 0 10-16,0 0 7 0,0 0 9 0,0 0 3 16,0 0-8-16,135-24-12 0,-92 15-14 0,1-1-9 0,7-1-3 0,2 0-5 15,6-2-3-15,2 0 3 0,8 1-4 16,2-1-4-16,0 1-7 0,2 1-8 0,-1-1-6 0,-3 3-2 16,-3-1 0-16,-2 1-2 0,-6 1 2 0,-3 0-2 15,-4 3 1-15,-6 0-2 0,-5 1-1 16,-4 1-2-16,-5 1 1 0,-6-1-2 0,-1 1-2 15,-2-1 0-15,-6 2-1 0,0-1-5 0,-5 0-6 16,-1 1-13-16,-3-2-22 0,-2 1-44 0,-4-1-77 16,0 0-159-16,-1 0-256 0,0 0-874 15</inkml:trace>
  <inkml:trace contextRef="#ctx0" brushRef="#br0" timeOffset="-137756.91">6471 11861 370 0,'0'0'117'0,"0"0"-60"16,0 0 0-16,0 0 5 0,0 0 14 0,0 0 14 15,0 0 10-15,0 0 2 0,0 0-7 0,0 0-3 16,0 0 5-16,0 0 17 0,-31 3 8 0,29-3 12 16,-1 0-2-16,1 0-13 0,0 0-16 15,-1 0-12-15,-2-2-13 0,2 0-12 0,-3 1-10 16,1 0-8-16,0 0-11 0,1-1-4 0,-2 1-3 15,2-1-2-15,-3 1 2 0,3-2-2 0,-1 1 0 16,2 0-4-16,-3-1-2 0,2-1 0 16,0 1-1-1,-4-1-2-15,3 0-2 0,0 0-1 0,-1-1-1 16,0 2-1-16,-2-2-3 0,0 0-2 16,1-1-3-16,-2 0-2 0,0 0 0 0,-1 0-1 15,0 0 2-15,-3-1 0 0,2 0-3 0,-2-1 1 16,3-1-1-16,0-1 0 0,-1 0 1 0,4 1 1 0,1-1 0 15,-1-1 1-15,1 0 0 0,0-1-2 16,0 1 3-16,2-2-4 0,-1 2 1 0,0-1-1 16,0 0 1-16,-1-1 0 0,1-1 0 0,1-1-1 15,-1 0-4-15,2 0 2 0,1 0 0 0,0 1 0 16,0 1-1-16,1-1 1 0,1 0 0 0,0 1 0 16,0-1 0-16,0 1-1 0,0-2 2 0,0 0-1 15,0 1 0-15,0-1 1 0,0 2 2 16,0-1-2-16,0 1 3 0,0 1-3 0,0-1 0 15,-1 2 1-15,-2-1-1 0,1 1 1 0,1 1-2 16,-2 0 1-16,2 1 0 0,-1 0 0 16,1-1 0-16,1 1 1 0,0-1 1 0,0-1-2 0,0 0-1 15,0 0 0-15,0-2-1 0,0 2 2 0,0-2-1 0,0-1 1 16,0-1 1-16,0 1-1 0,0-2-1 16,1 1-1-16,1 1 3 0,-1-1-1 0,1 3 1 15,-1-1-1 1,0 1 1-16,1 2-2 0,-2 0 0 0,4 1 2 0,-1 1-3 15,-1 0 2-15,0 0-1 0,0-1 1 16,1 2 0-16,-1-1-1 0,1-1 1 0,2 0-1 16,-1 0-2-16,3-2 2 0,-2 1 1 0,4-2-2 15,0-3 1-15,2 1 0 0,0-2-1 0,5 0 1 16,-2-2 0-16,3 1 0 0,-1 0 0 16,2 1-1-16,-1-1 2 0,-1 3-3 0,0 1 2 15,-1 2 0-15,1-2 3 0,1 1-3 0,-3 1 0 16,5-1 0-16,-1 0-1 0,-1 1 1 0,3 1-1 15,-2-3 2-15,4 2-3 0,-1-1 2 0,-1 0-1 16,2 1 0-16,-1 1 1 0,1 0 0 16,-1 1 0-16,0 1 0 0,-1-1 2 0,1 1-2 15,-1 1 1-15,-1 0-1 0,1 2 1 0,-1-2-1 16,0 1 0-16,0-1 0 0,0 3 0 0,2-2 0 16,-2 2 0-16,2-1 0 0,0 1-2 15,1-1 1-15,2 1 1 0,-2-1 0 0,0 1-1 16,2 1 1-16,0-1 1 0,0 1-1 0,-3 1-1 15,2 1 1-15,2 1-2 0,-2-1 4 0,-1 1-4 16,3 0 0-16,-3 0 2 0,-2 0-2 16,0 0 3-16,1 0-1 0,-2 0 1 0,3 1-1 0,0-1 2 15,-1 0-3-15,1 0 2 0,-1 0-2 0,-1 0 0 16,2 0 1-16,-3 0-2 0,-1 0 4 0,2-1-4 16,0 1 0-16,-2 0 1 0,1 0-1 0,0 0 1 15,-1 0 0-15,2 2 1 0,-2 1-2 0,2 1 4 16,-5-1-2-16,1 1 0 0,-4 0-1 15,2-1 0-15,-3 2 1 0,2 0-2 0,-5 0 2 16,2 0 0-16,-1-2-1 0,1 2 1 0,0-1 0 16,0 2 1-16,2-1-1 0,0 0 0 0,-1 0 1 15,0 1 0 1,2-2-2-16,-1 1 0 0,0 1 1 0,1 1-1 16,-3 0 2-16,1 1-2 0,-1 0 0 0,-1 1-1 15,-3-1 1-15,-2 2 1 0,1 0 0 0,1 1 0 16,-4-1 0-16,2 0 1 0,0 1-1 0,-2-1 0 15,2-1 0-15,0 2 1 0,1 0-1 0,1 0-1 16,-1 1 0-16,0 0 1 0,-1-1 1 0,1 2 0 16,-4-1-1-16,1 2-1 0,0 2 0 0,-2 1 2 15,0-2 0-15,0 3 1 0,0-1-1 0,-3-1 0 16,1 1 0-16,0 1 0 0,0-2-1 16,1 0 0-16,-1-1-1 0,2-1 1 0,0 0-1 15,0-1 0-15,0 1 1 0,0 0 1 0,0-1-2 16,0 0 2-16,0 0 0 0,0 1-1 0,0 0 1 0,0 0-2 15,0 2 3-15,-2 0 2 0,1 0-1 0,-2-1 1 16,1 0 0-16,-1 0-4 0,2-1 3 0,-3 0-1 31,3 2-1-31,0-2 0 0,0 1 1 0,1-3 0 16,-2 2 1-16,2-3 0 0,0 2 0 0,-1-1-1 16,0 1 2-16,1 1 1 0,-3 1 1 15,1 0 1-15,-2 1 1 0,2 0-2 0,-4 0 1 0,3-1 0 0,-3 1-2 16,1-2 1-16,1 1-1 0,0-2 0 15,0-2 0-15,-2 2-1 0,1-2 1 0,0-1-1 16,2 1-2-16,-1 0 2 0,0 0-2 0,3-2 2 16,-3 1-1-16,0-1 1 0,2 0-1 0,-3 1 1 15,1 0 0-15,0 0 0 0,-1 0 1 16,2-2-2-16,-4 1 2 0,1 1 2 0,0-2-1 0,2 1-3 16,-2-1 2-16,2 0-2 0,-2-1 1 15,0 1 0-15,1 0-1 0,1-1 1 0,-1 0 0 16,1 1 1-16,-1-3-1 0,2 2 0 0,-4-1 0 15,4-1 0-15,-2 0 0 0,0-1 3 16,1 1-1-16,-2-2 1 0,1 2-1 0,-1 0-2 0,-1-1 0 16,1 0-2-16,0 0 2 0,-3 2-2 0,4-3 1 15,-1-1 1-15,2 2-3 0,-1-1 2 0,1 0-2 16,0-1 3 0,1-1-1-16,1 0 1 0,-1 1 1 0,1-1-2 15,-1-1 0-15,2 1 1 0,-2-1-2 16,0 1 2-16,0 0-4 0,2-1 2 0,-4 2-1 15,1-1 0-15,2-1 0 0,-2 1-1 0,0 0 0 16,2 1 0-16,-2-2 0 0,0 0 0 0,2 0 0 16,0 1-1-16,-1-1 2 0,0 0 0 0,1 0-1 15,1 0-2-15,-3 0-2 0,1 0-6 16,1-1-11-16,-2-1-39 0,2-1-75 0,-2-2-185 0,3 0-351 16,-1 2-855-16</inkml:trace>
  <inkml:trace contextRef="#ctx0" brushRef="#br0" timeOffset="-135601.75">8538 15450 524 0,'0'0'154'0,"0"0"41"0,0 0 23 0,0 0 1 15,0 0-24-15,0 0-13 0,0 0-6 0,0 0-16 16,0 0-26-16,0 0-38 0,0 0-27 15,0 0-25-15,0-21-19 0,0 21-15 0,0 0-6 16,1 2 1-16,4 1 4 0,-1 3 11 0,4 1 5 16,-2 1 2-16,2 2 5 0,2 2 1 15,-1 0-1-15,2 1-3 0,2 1-3 0,-2 0 0 16,3 0-3-16,-3-1-2 0,1 0-5 0,2 0-1 16,-1-2-2-16,-1 1-2 0,2-2 0 0,2-1 2 15,-3-1 0-15,5-2 0 0,2-2 1 16,0-2 0-16,3-2-1 0,1 0 0 0,2-4-3 15,3-1-4-15,-1-2 0 0,-1-2 0 0,-1 2-1 16,3-4-2-16,-4 2 2 0,2 0-3 16,-1-2 0-16,0 1 2 0,2-1 0 0,-4 0-4 15,4 0 2-15,-6 0 0 0,3 1-1 0,-1 0 1 16,-2 0-1-16,-1 2-2 0,2 0 2 0,-4 3-1 16,0 0 2-16,-1 0-2 0,1 3 2 15,-6 1-2-15,4 1-1 0,-3 0 1 0,4 0-1 0,-2 2 1 16,1 0 0-16,1 1 1 0,3-2-2 15,0 1 3-15,-2 1-1 0,3-2 0 0,2 2 1 0,0-3-1 16,-2 1 3-16,-1 1 4 0,2 0 1 16,-1 0 0-16,1 2 2 0,-2 0 0 0,1 0 1 0,-2-1 1 15,3 0-4-15,2-1 2 0,-1 0-2 16,2 1 0-16,-2-3-1 0,5 0-2 0,-2 0-1 16,1 0-2-16,1 0 2 0,1 0-2 0,0 0-1 15,-2 0 1-15,-4 0 0 0,4 0 0 16,-4 0-1-16,3 0 1 0,-3 0-2 0,2 0 1 0,-3 0-2 15,1 0 1-15,0 0 0 0,-2 0-1 16,-2 0 2-16,1 0 0 0,1 0 0 0,-2 1 1 16,2 1-1-16,3 0 0 0,-2 0 1 0,-2 0 0 15,6 1 0-15,-4 0 1 0,-1 2-4 0,-1 0 0 16,3 0 2-16,-3 2-1 0,-1 2 3 16,0 0-2-16,1-2 5 0,0 2-2 0,1-1 2 15,1-2 0-15,3 0-3 0,-2-1 1 0,3-1-2 16,1-3 0-16,-2-1 1 0,4 0-1 15,0-5-1-15,1-2 2 0,2-2-2 0,3-3 1 16,0-1 0-16,1-2 1 0,1-2-1 0,1 0-2 16,2-1 1-16,-4-1-1 0,2 3 0 0,1 2 0 15,-1-2 0-15,-4 4 0 0,1-1 0 0,-3 2-1 32,-1 4 0-32,-2 0 0 0,-1 2 0 0,-3 3 0 15,-3 2 1-15,-2 0-1 0,0 0 0 0,-2 6-1 16,0 0 2-16,1 1 0 0,-1 1 1 0,3 0 0 15,0 0-2-15,0 1 1 0,-1-1-2 16,4-1 4-16,-3 1 0 0,-2-2-1 0,2 0-1 16,-1 1-5-16,-2-1 0 0,2-1-1 0,-1-1 3 15,-1 1 4-15,2-1-1 0,0 0 0 0,-1-3-1 16,1 0 1-16,0-1-1 0,0 0 2 0,4 0 1 16,0 0-2-16,-2-2 1 0,4-2-1 0,-5 0 1 15,3 1 0-15,-2-1-1 0,-2 0 0 16,-2 1 1-16,0 1 2 0,-3-1 0 0,2 2 1 15,-1 0-3-15,-3 1-2 0,-2-1 2 0,4 0 0 16,-3-1 0-16,1 1-1 0,0-1 1 0,-1 1-1 0,3-3 0 16,-1 2 4-16,2-2-2 15,-3 2-1-15,3-2 1 0,-3 1-2 0,2-1 0 16,0 1 3-16,-1-1-2 0,1 1 1 0,-1-3-1 16,2 2 1-16,-2 1-1 0,2-2-2 15,-1 1-5-15,2-1-15 0,-1 0-64 0,0 2-131 16,-3 0-487-16,-4 3-904 0</inkml:trace>
  <inkml:trace contextRef="#ctx0" brushRef="#br0" timeOffset="-134538.99">6478 14033 567 0,'0'0'139'0,"0"0"27"16,0 0 10-16,0 0-7 0,0 0-34 0,0 0-30 16,0 0-8-1,0 0 10-15,0 0 9 0,0 0 8 0,0 0-7 16,0 0-17-16,46-1-13 0,-27-2-12 0,2-1-9 16,2 2-12-16,2 0-6 0,1-1-3 0,1 1-4 15,0 1-4-15,1 0-4 0,1 1-5 0,1 0-7 16,-2 0-2-16,2 0-2 0,0 0-2 0,0 0 1 15,0 0-3-15,-2 0-3 0,2 0 0 16,-2 0-3-16,0 0-1 0,0-1-2 16,-3 1-4-16,1-1-4 0,-1 0-11 0,1-2-44 0,-1 1-108 15,-5-2-310-15,-9 3-996 0</inkml:trace>
  <inkml:trace contextRef="#ctx0" brushRef="#br0" timeOffset="-132998.83">14065 15554 556 0,'0'0'144'0,"0"0"36"15,0 0 25-15,0 0-11 0,0 0-35 0,0 0-23 0,0 0-22 16,0 0-20-16,0 0-22 0,0 0-15 0,0 0-8 16,0 0 1-16,-14 18 5 0,17-11 2 0,1 2-6 15,1 1-3-15,-1-1-4 0,2 2-4 0,1-2-2 16,0 2-4-16,1-2-4 0,2 0-6 0,0 0-3 16,4-2-3-16,-1-1-1 0,1 0-2 0,-1-1 2 15,2 0-2-15,-1-2-1 0,2-1 1 16,-1-1-1-16,2-1-1 0,-2 0 0 0,2-1 1 15,1-5-2 1,0 0-2-16,-1-2-1 0,3-1-3 16,0 0 0-16,0-1-2 0,1-2-1 0,0 0-1 15,0 3 0-15,2-2-1 0,0 1 2 0,-1 0-1 16,-1 4-1-16,-3-2 0 0,-3 3 0 0,1 1 0 16,-4 1-1-16,-1 2 1 0,-3 1 0 0,0 0 1 15,0 0-1-15,-1 0 0 0,2 3 1 16,-2 0 1-16,1 1-3 0,2 1 2 0,-2-1 1 15,2 1 2-15,4-1 0 0,-2 1 6 16,3 0 2-16,2-1 4 0,-1 1-1 0,-1 0-3 0,0 1-4 0,0-1-3 0,-1-1 0 16,0 2-2-16,0-1 1 0,-2 0-2 0,2-3-1 15,0 0-1-15,1-2 0 0,1 0 1 16,0 0 3-16,2-1-3 0,0-2-1 0,0-2-1 0,3-1-2 31,-2 0 0-31,0 0-1 0,1 1 0 0,-2-1 0 16,0 1 1-16,-1 0-1 0,0 1 2 0,-1 2-1 15,-1 1-1-15,-2 1 1 0,0 0-1 0,0 0 2 16,0 1-1-16,-1 1 0 0,1 1 1 0,2-2 1 16,-1 1-1-16,3-1 1 0,1-1-1 15,-2 0 1-15,4 0 0 0,0 0 1 0,2-1 0 16,2-2-2-16,0-2-1 0,-3 0 1 0,4 1 2 16,0-1-2-16,-1 1 2 0,1-2-1 0,-1 1 1 15,2 1-4-15,-1-1 0 0,3 1 2 0,-4 0-3 16,4 1 3-16,-4-1 1 0,3 1 0 0,0 0 0 15,-1 0-1-15,2 2 1 0,-3-2 0 0,1 3-1 16,-1 0 1-16,1 0 0 0,-1 0-1 0,1 0 0 16,0 0 1-16,0 0 0 0,1 0-1 15,-1 0 1-15,2 0-2 0,2-4 0 0,1-3 4 16,4 1-2-16,-1-2 1 0,3 0-1 0,-1 0-2 0,1-1 3 0,-4 2 2 16,2 2-2-16,-1 1 1 0,-2-1-3 0,0 3 1 15,-2-1 0-15,0 2 2 0,0 1-2 0,-2 0 1 31,-2 0-3-31,2 1 2 0,1 3 0 0,-5 0-1 0,3 2 0 0,-5 1-1 0,3-1 2 32,0 3 0-32,-2-2 3 0,4 0-1 0,-1-1 1 15,2-2-1-15,4 0 0 0,2-3 0 0,0-1-2 16,-2 0-5-16,4-4 2 0,-3-1 0 0,2-2 2 16,-1-1 1-16,-1-2 0 0,-1 1 0 0,-1 2 0 15,-1 0 1-15,-1 2 3 0,-1 1-2 0,-4 2 2 16,2 2 2-16,-6 0 3 0,0 2 5 0,-5 4 5 15,4 1 5-15,-2 2 6 0,-3-2 0 0,6 2-1 16,-1-2-4-16,2-1-4 0,1-3-7 16,6-2-2-16,-2-1-4 0,6 0-2 0,0-3-5 15,0-2-1-15,0-3-3 0,1 0-6 0,2-1-3 16,-3 1-9-16,0 1-21 0,-2 1-46 0,0 3-71 16,-10 0-225-16,-7 3-1142 0</inkml:trace>
  <inkml:trace contextRef="#ctx0" brushRef="#br0" timeOffset="-89682.48">17236 10139 0 0,'0'0'225'0,"0"0"-131"0,0 0-35 32,0 0-2-32,0 0 2 0,0 0-3 0,0 0-2 15,0 0-7-15,0 0-7 0,0 0-5 0,0 0-12 16,0 0-8-16,-5 1-6 0,5-1 1 0,0 0-1 15,0 0-2-15,0 0 1 0,0 0-4 0,0 0 5 16,2 0 5-16,0 0 5 0,0 0 4 16,2 0-1-16,1 0-2 0,-1-2 2 0,1 0 0 15,1-1 0-15,0 0 1 0,-1-1 0 0,1 1-2 16,1-2 4-16,2 0-5 0,-4-1 2 0,3 0-4 16,1-1-2-16,1 2-3 0,-1-2 0 0,0 0-2 15,3 0 0-15,0-1-1 0,-1-1-3 0,5 0 2 16,-3-1-3-16,3 0 0 0,-1-1-1 0,3-2-2 15,-3 0 3-15,2 1-2 0,-1-4 0 0,0 2-2 0,2-3 1 16,-2-1 1-16,1 0 2 0,2-3 2 0,2 0 2 16,0 1 1-16,-2-1 1 0,3 0 1 0,0-1 0 15,0 1 0-15,2 0 1 0,-1 0-1 0,1-1 0 32,1-1 4-32,-2 0-3 0,5 0 2 0,-2 1-2 15,1 0-6-15,2 0 0 0,0 0-3 0,-4 0-3 16,3 0 4-16,0-1-1 0,0-1-1 0,1-2 0 15,0 0-1-15,3-2 0 0,2-1 0 16,-3-1 1-16,0-2 0 0,-1-2 1 0,2-2-2 0,-1 1-2 16,1-1 0-16,5 1 1 0,-3-1 2 15,3 1-2-15,-2-2-1 0,3 1 0 0,0-1 1 16,-2 1 0-16,2 2 0 0,0 0 0 0,-3 0-1 0,3 2 3 16,-4-1-2-16,2 3 2 0,-2-2-1 0,4 0-1 15,-4 0 2-15,2-2-3 0,-1 1 0 16,3-2 0-16,0-1 1 0,-2-1-2 0,5-1 0 15,2 1 0-15,-2-2-2 0,2 2 2 0,0 0-1 16,3 1 1-16,-2-1 1 0,0 0 1 16,4 0-1-16,-5 0-1 0,3 2 1 0,-3-1 1 0,-1-1 2 15,-1 0-2-15,2-1 0 0,1 0-1 0,0-1-1 16,3-1 0-16,-1-3-2 0,4 0 2 16,-2 4-1-16,3-2 0 0,0 4 0 0,-1-1 0 15,2 3 0-15,-2 1-2 0,-1 2 2 16,-1 0 1-16,-2 1 2 0,-2 2-2 0,1 0 0 0,-2 0-1 15,-1 2 2-15,-1-1-1 0,0 1 0 0,-1 2 2 0,-1 1 0 32,-1 0 1-32,0 1 3 0,-1 2-1 0,-3 0 1 15,-1 2-1-15,-4 1 3 0,-2-1 0 0,-1 3 1 16,-4 1 4-16,-3 2 3 0,-2 1 3 0,-3 1 4 0,-3 2 4 16,-1 1 4-16,-4 1 1 0,0 2 4 0,-2-1 1 15,0 1-2-15,-2 0-5 0,-1 1-6 0,3-1-10 16,-1 1-8-16,-1-1-5 0,-1 1-2 15,1 2-3-15,-1 0-5 0,-1-1-13 0,1 2-22 0,-1 1-35 16,0 0-66-16,0 0-108 0,0 0-113 0,0 0-681 0</inkml:trace>
  <inkml:trace contextRef="#ctx0" brushRef="#br0" timeOffset="-84231.59">11074 8815 0 0,'0'0'0'0,"0"0"7"0,0 0 141 0,0 0-92 0,0 0 1 16,0 0 19-16,0 0-9 0,0 0-21 16,0 0-12-16,0 0-9 0,0 0-7 0,0 0-3 15,-7-3-2-15,7 3-4 0,0 0-2 0,0 0 0 16,0 0-3-16,0 0 2 0,0 0 0 0,0 0 0 16,0 0 1-16,0 0-2 0,0 0-1 15,0 0-1-15,0 0 0 0,0 0-2 0,0 0 5 0,2 0 5 16,2 0 5-16,-2 0 5 0,0 0 3 0,0 0 1 15,3 0-1-15,-2 0 0 0,0 0-4 0,4 0 0 16,-3 0-2-16,3 0 1 0,1 0 0 16,-1 0 0-16,1 0 1 0,1 2-2 0,0-1 0 15,0 2-1-15,1-1 0 0,-1 0 1 16,0 1 0-16,1-2 3 0,-1 1-3 0,1-1 4 0,-2 1 0 16,4-2 2-16,-2 0 6 0,1 0 1 0,1 0-1 15,0 0-4-15,5 0-3 0,-3 0-3 0,4-2-2 16,-3 1 0-1,3-1-1-15,2 1-4 0,-2-2-4 0,0 2-3 0,-1 0-2 0,1 1 1 0,0 0-1 0,-4 0 0 16,4 0 3-16,-5 1-2 0,4 2 3 16,-4-1 2-16,4 1-2 0,-3 0 3 15,4-1-2 1,-2 2-2-16,-1-2 0 0,2 0 0 0,-2-1-1 16,1 0 1-16,-3-1 2 0,3 0 1 0,-2 0 0 15,-2 0-2-15,2 0 1 0,0 0-5 16,-3-1 1-16,1 1 1 0,2-1-1 0,-3 1 1 0,2 0 0 15,-3-2-2-15,2 2 1 0,-2-1-3 16,-1 0 3-16,1 0-1 0,-1-1-2 0,-1 2 0 16,-3-1 0-16,4 1-2 0,-2-1 1 0,-3 0 0 0,3 1-3 0,-3-1 1 0,2 1-2 15,-1-2-3-15,2 1-5 0,-4 0-10 16,3 1-13-16,-3 0-19 0,2 0-33 0,-3 0-74 16,-1 0-64-16,1 0-760 0</inkml:trace>
  <inkml:trace contextRef="#ctx0" brushRef="#br0" timeOffset="-83716.54">11046 9100 0 0,'0'0'168'0,"0"0"13"0,0 0-116 16,0 0-23-16,0 0-9 0,0 0-7 0,0 0-9 16,0 0-4-16,0 0-6 0,0 0 1 0,116 11 1 15,-98-11 0-15,3 0 1 0,1 0 4 0,2 0 2 16,-1-3 1-16,5 1 8 0,-3-2 5 15,4 1 2-15,0-1 2 0,-1 2-4 0,-2 1-5 0,1-2-1 0,-4 1-2 16,2 0-3-16,-2 2-1 0,-2-1-3 16,0 1-4-16,0 0 0 0,-1 0 0 0,0 0-2 15,-2 0-1-15,-4 0-3 0,3 0-3 0,-5 1-2 16,3 1-1-16,-3-2-1 0,-1 0-1 0,-2 0-3 16,1 0 0-16,-5 0 0 0,2 0-5 15,-3 0 0-15,1-2-6 0,-2 1-17 0,-2-1-51 0,-1 1-91 16,1-1-432-16</inkml:trace>
  <inkml:trace contextRef="#ctx0" brushRef="#br0" timeOffset="-83320.73">11272 8921 82 0,'0'0'247'0,"0"0"-186"0,0 0-30 16,0 0-2-16,0 0-9 0,0 0-6 0,0 0 4 31,0 0-1-31,0 0 1 0,0 0 0 0,0 0-4 0,0 0 2 0,0 0-4 0,79-4 6 16,-67 4 3-16,6 0 1 0,-4 0 5 0,4 0 3 31,-2 0 1-31,1 0 0 0,-1 0-2 0,1 0-3 16,-3 1-3-16,0 0-3 0,2-1-5 0,-2 2-2 15,2-1-7-15,-2-1 1 0,2 0 1 0,-2 0-1 16,1 2 0-16,-1-2 2 0,-1 0 3 16,2 0-1-16,-2 0 2 0,-3 0-5 0,1 0-4 15,-2 0-1-15,0 0-3 0,-2 0-1 0,-2 0-3 16,0 0 0-16,-1 0-4 0,-3 0-1 0,4 0-4 15,-4 0-5-15,1 0-1 0,-2 1-8 0,1 2-50 16,-1 0-45-16,0-1-574 0</inkml:trace>
  <inkml:trace contextRef="#ctx0" brushRef="#br0" timeOffset="-82195.66">6534 8788 29 0,'0'0'224'0,"0"0"-105"15,0 0-89-15,0 0-7 0,0 0 6 16,0 0-11-16,0 0-1 0,0 0 4 0,0 0-3 16,0 0 1-16,0 0 7 0,0 0 2 0,0 0 3 15,0 0 7-15,70 16 2 0,-60-14 5 16,1-2 6 0,2 0 4-16,-1 0-2 0,4 0-6 0,-2-3-7 0,3 1-6 15,1 0-4-15,2-1-4 0,-1 1 0 0,2 1-1 16,1 1-7-16,0 0-2 0,1-1 1 0,2 1 0 15,1-2 7-15,1 1 0 0,0 0-2 16,-1 0-5-16,-1-1 0 0,0 0-3 0,0 2 0 0,-1-1 0 16,-2 0-2-16,0 0 1 0,1 0-3 15,-4-1 0-15,0 2-1 0,-2 0-1 0,-1 0-1 0,-3-1 1 16,-2 1-3-16,-2 0 0 0,0 0-1 0,-3 0-2 16,-1 0 0-16,-1 0 1 0,0 0 0 15,-1 0 0-15,0 0 0 0,-2 0 1 0,0 0-3 16,2 0-5-16,-2 0-9 0,1 0-11 0,0 0-29 0,0 0-84 31,1 0-149-31,-1 1-665 0</inkml:trace>
</inkml:ink>
</file>

<file path=ppt/ink/ink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113.3877" units="1/cm"/>
          <inkml:channelProperty channel="Y" name="resolution" value="1979.87915" units="1/cm"/>
          <inkml:channelProperty channel="F" name="resolution" value="11.375" units="1/deg"/>
          <inkml:channelProperty channel="T" name="resolution" value="1" units="1/dev"/>
        </inkml:channelProperties>
      </inkml:inkSource>
      <inkml:timestamp xml:id="ts0" timeString="2023-06-06T03:00:53.911"/>
    </inkml:context>
    <inkml:brush xml:id="br0">
      <inkml:brushProperty name="width" value="0.05292" units="cm"/>
      <inkml:brushProperty name="height" value="0.05292" units="cm"/>
      <inkml:brushProperty name="color" value="#FF0000"/>
    </inkml:brush>
  </inkml:definitions>
  <inkml:trace contextRef="#ctx0" brushRef="#br0">9819 10883 1006 0,'0'0'280'0,"0"0"-67"16,0 0-29-16,0 0-25 0,0 0-41 0,0 0-40 16,0 0-26-16,0 0-10 0,0 0 1 0,0 0 7 15,0 0 7-15,0 0 1 0,22 2-5 0,-15-1-5 16,2-1-5-16,0 1-2 0,2 1-5 15,-1-1 0-15,3 0 4 0,3 0-2 0,0 0 0 16,3-1-1-16,7 0-1 0,-1 0 0 0,6 0-5 16,5 0 0-16,1 0-4 0,4 0-3 15,-2 0 0-15,3-1-4 0,-1-1 1 0,0 1-2 16,1-2-1-16,-1 1 1 0,-1 1-4 0,-4-1 0 16,1 2-1-16,-5 0-1 0,-1 0-2 0,-2 0-1 15,-5 4-3-15,-3 0 2 0,-3-1-1 0,0 2 0 16,-6-2-2-16,-1 2-2 0,-3-2 2 0,-1 1-2 15,-2-1 0-15,3 0-1 0,-5-1 1 0,2-1 0 16,-2 1-1-16,-2-2 3 0,1 1-2 16,2-1 0-16,-4 0 1 0,1 0-3 0,-1 0 0 15,0 0 0-15,0 0-2 0,0 0-6 0,0 0-13 16,0 0-31-16,0-1-53 0,0-1-87 16,0 0-171-16,-1 1-500 0,-2 1-633 0</inkml:trace>
  <inkml:trace contextRef="#ctx0" brushRef="#br0" timeOffset="1869.94">8907 17188 979 0,'0'0'182'0,"0"0"-16"0,0 0-34 31,0 0-13-31,0 0-32 0,0 0-28 0,0 0-8 16,0 0-2-16,0 0 5 0,0 0-3 0,0 0-6 16,0 0-11-16,-4 7-11 0,4-5-2 0,1 1 11 15,2 1 13-15,1 1 7 0,-1 1 6 16,2 1-14-16,-1 1-10 0,-1 0-6 0,3 0-6 15,-3 0-2-15,3-1-5 0,-3 0-2 0,2-1-3 16,0-2 1-16,-1-1-2 0,1 1-2 0,-2-3-3 16,5 0-3-16,-2 0 4 0,3-1 2 0,-1 0 3 15,6-3 2-15,0-3 0 0,2-1 6 16,0-3-5-16,3 0 3 0,0-2-5 0,2-2-4 16,1 1-1-16,0 0-1 0,1 0 2 0,1 1-5 15,-1 4 1-15,4-1-1 0,-5 3-1 0,1 1 4 16,2 1-3-16,-4 4-1 0,-1 0-2 15,-2 0 1-15,-1 3-1 0,1 2 2 0,-2-1-1 16,-1 2 0-16,1 0 1 0,-1 0-1 0,3 0 2 16,-1 1-1-16,1-1 4 0,0-1 0 0,2-1-2 15,0 1 0-15,0-3-3 0,0 2-1 16,1-2-2-16,-1 1 2 0,2-1 1 0,2-2 0 0,2 1 0 16,0 1-2-16,-1-1 0 0,4-1 3 15,-1 0 0-15,-2 0-1 0,3 0 2 0,1-1-4 16,2-2 4-16,4-1-1 0,-2-2 4 0,4 1-2 15,1-4-3-15,-1 1 2 0,1 0-2 16,4 1 5-16,0 0-3 0,-1 2 2 0,0 0-2 16,0 2 2-16,1-1 1 0,1 3-6 0,-1-1 0 15,0 2-1-15,3 0 4 0,-2 0 2 0,-1 0-1 16,5 0-2-16,-5 0-3 0,3 1 4 0,-2 0-4 16,1 1 5-16,-1 1-2 0,-2-1-1 15,2 0 1-15,1 2-2 0,-2-2 4 0,1 0-1 16,3 1-2-16,0-2 1 0,-2 0-4 0,4 0 4 15,0-1 1-15,-2 2-2 0,2-1 1 0,-2 1-1 16,-2 1-2-16,0 0 4 0,-2 2-4 0,-2 0-2 16,1-1 3-16,-1 2 1 0,0 1 5 15,-1-2-3-15,2 1 0 0,0-1-8 0,2 0 4 16,1-1 2-16,-2 0 0 0,6-3 4 0,-1-1-4 16,3 0 0-16,-1 0-2 0,-1 0 4 0,-2-3-2 15,2-1-1-15,0 0 2 0,-3 2-2 0,0 0 4 16,-3-1-5-16,3 2 4 0,-4 1-2 15,0 0 0-15,0 0 1 0,-1 0 0 0,0 0 0 0,0 0-2 16,0 0 3-16,2 0-3 0,-5 0 2 16,2 0 2-16,-1 0-3 0,0 1-1 0,-4 3-1 15,3-1 2-15,-1 1 2 0,-2-2 0 0,5 2-1 0,-2-3-3 16,-1 1 3 0,1-1 1-16,3 0 1 0,-2-1-4 15,2 0 0-15,1 0-1 0,0 0 4 0,2-1 0 16,-1 0-2-16,0-2 0 0,0 1 0 0,-1-1 2 15,1 0-1-15,1 0 0 0,-1 0 0 0,2 0-2 16,-3 2 3-16,0-1-1 0,2 2 1 0,-2-2-4 16,1 1 2-16,-2 1 0 0,0 0-2 0,0 0 2 0,0 0-2 15,-1 0 0-15,1 0 1 0,-1 0 1 16,-2 0 1-16,4-2 1 0,1 1-2 0,-2-2-3 16,2 1 4-16,-1 1-3 0,-2 0 3 0,2 1-1 15,-2 0-3-15,-3 0 0 0,-1 4 4 16,-2 0-1-16,-2 1-3 0,1 2 3 0,-3 0-5 15,1 0 5-15,-1 0-2 0,1-1 2 0,0-1-2 16,0 0 0-16,4-1 6 0,2-2-6 0,3-1 4 0,2-1-2 16,6 0 0-16,-1-1-4 0,0-3 4 15,4 0-1-15,0-3-1 0,0 2 4 0,2 0-1 0,-3 0 0 16,0 0 0-16,0 0 1 0,-1 1-1 0,-3 0 2 16,-2 2-1-16,-3 0 1 0,2 1-1 15,-3 0 0-15,0 0 3 0,1 1 1 0,-1-1 4 0,1-1 2 16,4 1 3-16,-1-2 4 0,0 2-4 15,0-2-1-15,1 1-1 0,-3 0-4 0,-2-1-3 16,0 1-6-16,-6 0 3 0,0 0-2 0,-4 1 2 16,-3 1-4-16,-2 0-4 0,-2 0-10 15,-2 0-28-15,-1 0-68 0,-1 1-155 0,-5-1-540 16,-5 0-671-16</inkml:trace>
  <inkml:trace contextRef="#ctx0" brushRef="#br0" timeOffset="5300.73">10355 14655 1075 0,'0'0'228'16,"0"0"-33"-16,0 0-31 0,0 0-22 0,0 0-52 16,0 0-42-16,0 0-10 0,0 0 1 0,0 0-3 15,0 0-12-15,0 0-4 0,0 0 7 0,17 4 19 16,-4-4 17-16,8 0 9 0,6-1 2 0,6-3-7 16,6-3-9-16,5 0-7 0,5 0-7 0,2 0-9 15,2 0-3-15,-2 2-3 0,2-1-3 0,3 2 0 16,-3 0-1-16,-2 0-1 0,2 1-1 0,3-1-5 15,-3 1-1-15,4-2-1 0,0-1-1 0,3 0-3 16,2-1-1-16,4 0-3 0,-2 0-3 0,-1 2-3 16,-2 2 3-16,-2 0 0 0,-7 3-3 15,-4 0 0-15,-7 0 1 0,-7 4-3 0,-3 0 1 0,-3 2 0 16,-8 0-3-16,-2 0 2 0,-5 0-3 16,-4 0 0-1,-3-2-5-15,-2 1-5 0,-4-2-14 16,1 0-21-16,-1 1-36 0,0-1-49 0,-4 1-80 0,-5 0-157 15,0 0-320-15,1-2-660 0</inkml:trace>
  <inkml:trace contextRef="#ctx0" brushRef="#br0" timeOffset="5669.63">10428 14938 1434 0,'0'0'149'0,"0"0"13"15,0 0-16-15,0 0-25 16,0 0-62-16,0 0-29 0,0 0 11 0,0 0 13 16,0 0 7-16,0 0 2 0,0 0-10 0,0 0-2 15,0 0 1-15,0 0-3 0,139 3 2 0,-99-3-3 16,2 0-2-16,8 0-6 0,3 0-4 15,7 0-1-15,3-4 1 0,5-1-2 0,2 1-4 16,1-1-9-16,-1 1-5 0,-3 0-6 0,3 2-3 16,-4 1 0-16,-3 1-1 0,-2 0 0 15,-5 0 2-15,0 0-3 0,-5 0-1 0,-5 0-1 16,-1 0-1-16,-5 0 0 0,-4 0-3 0,-1 0 0 16,-5 0-6-16,-5 0-3 0,-3 0-14 0,-3 0-17 15,-4 0-22-15,-4-1-34 0,-6-1-34 0,0 1-37 16,-5-1-75-16,0 1-158 0,0 0-612 0</inkml:trace>
  <inkml:trace contextRef="#ctx0" brushRef="#br0" timeOffset="6468.64">11093 14904 920 0,'0'0'464'16,"0"0"-317"-16,0 0-11 0,0 0-4 0,-117-22-27 16,88 17-44-16,-2 1-12 0,-4 1 3 0,-4-2 3 15,-3 0-6-15,-2 0-7 0,-1 1-7 0,-4-1-4 0,0 0-2 0,-3 2-5 16,0 1-7-16,1-2-2 0,1 2 4 0,5-3 0 16,-3 0 6-16,6-1 1 0,-1-1-3 15,-3-2-3-15,-1 2-4 0,0-3-2 0,-4 0-3 16,-1-2-4-16,1 0 1 0,-2-4-1 0,2-1 0 0,5-5 1 15,0-4-1-15,3-3-2 0,8-4 0 16,0-3-2-16,10-3 1 0,4-1-1 0,6-1-2 16,6-2 1-16,6-3-1 0,3-2-1 0,3 0 0 15,8-1 1-15,4 1-1 0,5 3 1 0,2 0-1 16,6 1 2-16,2 4 1 0,2 1 1 31,2 2-1-31,4 3-1 0,3-1-2 0,4 4 0 16,1 1 1-16,5 1-1 0,-1 2 1 0,4 2 0 15,4 0 1-15,-2 3-1 0,1 0 0 0,2 1 1 16,-5 2-1-16,3 3 1 0,-4 0 2 0,0 4-2 16,-1 3 2-16,-2 2-1 0,-2 3 0 0,0 1-1 15,-2 2 0-15,1 1 1 0,1 0-2 16,-3 1 2-16,3 3 0 0,-5 2 0 0,4 0 1 16,-3 1-2-16,0 2 2 0,2 2-1 0,-4 0 1 15,5 1-1-15,-2 0 1 0,2-1 0 0,-3-1 0 16,5 2-2-16,-6-1 0 0,3 1 0 15,-4-1-1-15,-1 0 1 0,-6 4 0 0,1-2 0 16,-3 1 0-16,-3 0 0 0,-1 1-1 0,-3 1 0 16,2 0 1-16,-6 1-1 0,3 1 0 0,-3-1 0 15,-3 0 1-15,-2 2 0 0,0 0 0 0,-5 0 2 16,3 0-1-16,-2 0-1 0,-3 0-2 16,3 1 1-16,0 0 1 0,-2-1-1 0,1 3 3 0,-3-1-4 15,-1 2 1-15,-3-1 1 0,3-1 2 16,-5 1 2-16,2 0-1 0,-3 1 1 0,0-1 0 0,-2 0-2 15,2-1 1-15,-1 1-2 0,3-1-3 16,-3 1 3-16,1-2-2 0,-2-1 1 0,1 0 0 0,-1-2 1 16,0 0-1-16,0 0 2 0,-1 2 5 15,-7-2-1-15,-1 0 3 0,-2 1 2 0,-4 2 0 16,-3-4-2-16,-1 3 0 0,-4-1 2 0,-5 1-1 16,-1-1-1-16,-3 1-1 0,-1-1-4 0,-4 1 5 15,2-1-3-15,-2-2-1 0,1 0-2 0,0-1-2 0,4-1 4 16,0-3 1-16,2 0 1 0,2-2-2 0,4-3 0 15,-2 1-1-15,2-1 0 0,-2-3-3 0,3-1-1 16,-4-2-3-16,4 2-11 0,0-2-38 0,2 0-91 31,5 0-249-31,5 0-1146 0</inkml:trace>
  <inkml:trace contextRef="#ctx0" brushRef="#br0" timeOffset="7609.39">8371 17259 1472 0,'0'0'16'0,"0"0"-27"0,0 0-4 0,0 0 0 0,0 0 2 15,0 0 0-15,0 0 1 0,0 0 9 16,0 0 6-16,0 0 11 0,0 0 8 0,0 0 4 16,86 54 5-16,-58-54 2 0,1 0 4 0,3 0-3 15,0 0 1-15,0 0-8 0,3 0-1 16,-1 0-1-16,2 0-1 0,0 1-1 0,4 0 3 0,1 1 1 31,-1 1 2-31,4-1 3 0,0 1 0 0,2 0 3 16,1 0-2-16,2 0-1 0,1-1-2 0,3 0 1 15,1 0-1-15,2 0-3 0,-1 1 0 0,5-1-5 16,-1 0 1-16,2 1 4 0,1 0-3 0,1 0-2 16,6-1-1-16,-4 0 0 0,4 2-5 15,2-3-1-15,0 1-2 0,2-1-2 0,1 2 0 16,2-2 0-16,-1 0 2 0,4-1-4 0,1 0-1 0,2 0-1 0,0 0-3 15,1 0 0-15,3 0 2 0,-2 0-3 16,-2 0 0-16,0 1 3 0,-1 0-4 0,-1 1 1 16,2-1-1-16,-1 0-3 0,0 0 1 0,1 2 0 15,-1-2 4-15,0-1-1 0,-1 1 1 0,-1-1 0 16,0 0 0-16,0 0 1 0,0 0 3 0,2 0-4 16,-2 0-4-16,2 0 3 0,-6 0 0 15,4 0 4-15,-5 0-4 0,3 0-3 0,-4 0 0 16,0 0 0-16,-1 0 2 0,-2 0-2 0,0 1 3 15,-1 2-3-15,-2-2 0 0,-2 1 3 0,-2 1-3 16,-1-1 2-16,0 0-3 0,1 1 3 0,0-1-1 16,0 0 1-16,1-1 2 0,0 2-3 15,1-1 2-15,0 1 0 0,-2 0 1 0,1-1-1 16,-1 0 1-16,0 1-3 0,-2-1 0 0,3 0 2 16,0 0-3-16,0-1 2 0,0-1-2 0,1 1 2 15,-2 0-2-15,1 0 4 0,-1-1-2 16,1 1 0-16,0-1 1 0,0 0-3 0,-1 0 1 15,1 0 2-15,1 0-2 0,-2 0 0 0,3 0-2 16,-1 0 2-16,0 0 2 0,0 0-1 16,-3 2 0-16,-1-2-2 0,1 0 0 0,0 0 4 15,4 0-1-15,-1 0 1 0,1 0 1 0,0 0-1 16,4-2 2-16,-2 0-1 0,2 0 2 16,-2-1-3-16,0 0-1 0,-2 0 0 0,0 1-2 15,-2 1 0-15,1-1 1 16,0 1-1-16,-3-1 2 0,-1 1 2 0,1-1 0 15,-2 1 0-15,1-1 1 0,-4 0-2 0,1 1 0 16,-1 1 0-16,1-2-2 0,-3 0 0 0,0 1 2 16,-2-1-2-16,-2 2-1 0,-1 0-3 0,-5 0-14 15,2 0-39-15,-7 0-93 0,-10 0-178 16,-11 0-1132-16</inkml:trace>
  <inkml:trace contextRef="#ctx0" brushRef="#br0" timeOffset="10951.25">11140 16652 1174 0,'0'0'324'0,"0"0"-117"0,0 0-69 0,0 0-17 15,0 0-28-15,0 0-32 0,0 0-13 0,0 0-13 16,0 0-8-16,0 0-15 0,0 0-9 0,0 0-2 16,-4 33 5-16,-2-12 12 0,2 8 8 15,-4 5 5-15,3 4 0 0,-2 3 1 0,-3 1-7 16,1 1-3-16,-1-1 1 0,-1 1-7 0,1-2-6 16,-1-1-5-16,0-3-7 0,1-3-2 0,2-4 1 15,0-3-3-15,3-2-2 0,-1-2 0 16,3-4-2-16,-3 0 0 0,4-4-11 0,0-2-7 15,0-2-25-15,-2-2-43 0,2-1-42 0,0-2-58 16,0-1-86-16,-3-2-138 0,4-1-784 0</inkml:trace>
  <inkml:trace contextRef="#ctx0" brushRef="#br0" timeOffset="11234.51">10902 17201 957 0,'0'0'245'0,"0"0"-93"0,0 0-57 16,0 0 9-16,0 0 2 0,0 0-13 0,0 0-14 16,0 0-14-16,-1 135-12 0,0-111-12 0,1 1-12 15,0-2-6-15,0-1-3 0,0-3-3 0,0-1-4 16,0-2-6-16,2-2-1 0,0-2-2 16,4-1-1-16,-1-4 8 0,1-3 8 0,-1-1 14 15,3-3 14-15,1 0 13 0,1-5 10 0,2-4 1 16,1-3 3-16,3-3-13 0,-1-1-7 15,3 0-10-15,2 0-9 0,0-2-6 0,0-1-6 16,1-1-8-16,-1 0-6 0,0 4 2 0,0 1-11 16,-7 3-3-16,2 4-13 0,-9 2-27 0,1 3-54 15,-4 0-104-15,1 0-130 0,-4 3-229 0,1 0-840 16</inkml:trace>
  <inkml:trace contextRef="#ctx0" brushRef="#br0" timeOffset="11687.17">10809 17791 1257 0,'0'0'138'0,"0"0"-37"16,0 0-25-16,0 0 0 0,0 0-5 0,0 0 20 16,0 0 6-16,0 0 2 0,0 0-11 15,0 0-18-15,0 0-11 0,126-76-12 0,-106 70-2 16,-3 2-10-16,-2 2-3 0,1 1-13 0,-3 1-7 16,-3 0-3-16,-1 3-5 0,-4 2-2 0,1 1-6 15,-4 2 0-15,-2 2-4 0,0 1-4 16,-1 3-19-16,-8 3-38 0,-1-2-46 0,0-2-42 15,0 0 2-15,-1-3-9 0,0 1 21 0,-1-1 22 16,-1 0 10-16,-2 2 40 0,2-3 35 0,-2-2 36 16,2 1 17-16,3-3 12 0,1 0 16 15,2-3 22 1,2 0 15-16,1-2-5 0,0 1-15 0,3-1-37 16,1 0-8-16,0 0 10 0,3-1 9 0,3-2 20 15,2-2-2-15,1 0 3 0,4-3-15 0,6-3-8 16,1-2-31-16,2 0-16 0,-4 3-6 15,-5 1-22-15,-1 4-12 0,-3-2-58 0,0 3-77 16,-6 0-146-16,2 3-144 0,-4 0-242 0</inkml:trace>
  <inkml:trace contextRef="#ctx0" brushRef="#br0" timeOffset="11868.81">10868 17833 946 0,'0'0'253'0,"0"0"-10"0,0 0-64 16,0 0-27-16,0 0-58 0,0 0-27 15,0 0-6-15,0 0-5 0,0 0-17 0,-69 127-19 16,60-102-20-16,1-1-6 0,0 0-2 0,4-2-13 0,-2-1-14 16,4-4-26-16,-1-1-45 0,3-5-60 15,0 0-90-15,0-5-101 0,0-2-89 0,2-3-202 0</inkml:trace>
  <inkml:trace contextRef="#ctx0" brushRef="#br0" timeOffset="12144.2">10842 18027 0 0,'0'0'82'0,"0"0"67"16,0 0 10-16,0 0 3 0,0 0-9 0,0 0-7 16,0 0-4-16,0 0-13 0,0 0 1 0,0 0-13 15,0 0 3-15,124-63-10 0,-103 52-4 0,4-1-19 16,-3 1-3-16,1-1-15 0,3 2-28 0,-3 0 21 16,-2 2-26-16,-1 2-2 0,0 0-7 0,-3 2-15 15,-2 3 8-15,-3 0 10 0,0 1 7 0,0 0-3 16,-5 1 1-16,1 3 2 0,1 2 8 15,-6 1 10-15,2 1-10 0,-3 2-8 0,-1 1-10 16,-1 3-17-16,0 1 5 0,0 2-8 0,-4 2-1 16,-2 2 3-16,-3 0-14 0,0 1 3 0,2 2-6 15,-2-2-4-15,-2 3 1 0,-2-2-12 0,1 1-12 16,2-2-28-16,-1-2-28 0,0-1-45 16,2-3-70-16,0-4-62 0,3-1-127 0,-2-5-152 0,2-2-257 15</inkml:trace>
  <inkml:trace contextRef="#ctx0" brushRef="#br0" timeOffset="12466.27">10944 18099 238 0,'0'0'132'0,"0"0"-43"0,0 0-27 0,0 0 5 16,0 0-26-16,0 0-14 0,0 0-13 0,0 0-3 16,0 0-23-16,-10 122-16 0,9-108-11 15,1-2-27-15,0-4-20 0,0-2-31 0,0-1-22 16,0-3-10-16,0-2 104 0,1 0 45 0,0-2 0 0,1-4 0 15,3-3 0-15,-1 0 0 0,1-3 0 16,-1-1 0-16,2 1 0 0,-1-1 0 0,3 2 0 0,1 1 91 16,-1-1 50-16,-1 3 8 0,3-1 6 0,-1 4 4 31,0 0-10-31,1 0 0 0,2 1-16 0,-2 2-16 16,1 0-19-16,-2 2-8 0,0 0-1 0,0 0 5 15,-1 2 10-15,-4 3 2 0,1 1 7 0,-4 1-10 16,-1 4-16-16,0 0-29 0,-6 3-32 15,-2-2-10-15,-3 4-14 0,1-1-3 0,-2-1-1 16,0 0-6-16,-3-5-9 0,3 0-23 0,1-3-53 16,1-5-93-16,1-1-138 0,5-3-218 0,2-1-474 15</inkml:trace>
  <inkml:trace contextRef="#ctx0" brushRef="#br0" timeOffset="12638.85">11378 17574 718 0,'0'0'271'15,"0"0"1"-15,0 0-35 0,0 0-31 16,0 0-56-16,0 0-33 0,0 0-22 0,0 0-15 16,0 0-15-1,0 0-20-15,0 0-16 0,0 0-18 0,0 0-13 16,0 0-23-16,77 44-44 0,-76-33-85 16,-1 1-88-16,0 1-107 0,-2-1-84 0,-1 1 17 15,-2-4-42-15,2-2 310 0</inkml:trace>
  <inkml:trace contextRef="#ctx0" brushRef="#br0" timeOffset="13141.84">11390 17762 19 0,'0'0'318'0,"0"0"-38"0,0 0-26 16,0 0-30-16,0 0-56 0,0 0-57 0,0 0-44 0,0 0-27 0,0 0 3 16,0 0 16-16,0 0 8 0,0 0-3 0,0 0-9 15,95-77-10-15,-67 61 3 0,1 1 0 16,-3 1-3-16,1 1-10 0,-6 2-21 0,-1 3-26 16,-5 1-24-16,-3 3-29 0,-3 0-42 0,-4 3-57 15,0 0-79-15,-4 1-80 0,-1 0-45 16,-1 2 37-16,-5 4 40 0,-3 1 227 0,-1 2 64 15,-2 0 0-15,0 2 0 0,-4-1 0 0,4 3 77 16,-3 1 73-16,-1 1 33 0,-1 2 5 0,5 2-6 0,1-1-16 16,0 2-25-16,2-2-29 0,0 0-29 0,5-3-27 15,-3-3-22-15,6-3-3 0,0-2-9 0,0-1-19 16,1-1-11-16,0 0-37 0,0-2-26 16,2-1-7-16,5 0-9 0,3-2-13 0,3-7-53 15,6-4-11-15,0-4-18 0,-4-2 18 0,3 3 69 16,-6 1 35-16,-2 3 38 0,2 0 25 0,-2 2 22 15,-2 1 20-15,1 3 25 0,-5 0 25 0,1 2 20 32,-3 2 46-32,-2 0 31 0,0 0 14 0,0 3 2 15,0 4-43-15,-7 3-46 0,0 2-44 0,-2 5-34 16,-1-2-23-16,0 0-11 0,-1 0 11 0,2-3-8 16,-1 0-2-16,-1 2 0 0,0 0-10 0,1 0-2 15,-1 0 4-15,3-2-4 0,0-1 2 0,0-1 13 16,6-2-11-16,1-1 4 0,1-4-6 15,0 0 5-15,2-3 23 0,7 0 10 0,1-3-2 16,1-3-2-16,2-3-19 0,4-2 3 0,1-2 3 16,0-1-10-16,6-2 7 0,3-3-28 0,-2-1 2 15,2 4-2-15,-11 6-9 0,-1 4 0 16,-10 2-23-16,1 2-36 0,-4 2-45 0,-2 0-42 0,0 0-107 16,-1 3-137-16,-1 0-405 0</inkml:trace>
  <inkml:trace contextRef="#ctx0" brushRef="#br0" timeOffset="13437.81">11596 17991 58 0,'0'0'329'0,"0"0"-154"0,0 0-32 15,0 0-38-15,0 0-40 0,0 0-18 0,0 0-14 16,0 0-3-16,0 0-20 0,-21 117-3 16,20-105-13-16,0-2 4 0,0-2-5 0,1 1-3 15,0-3-6-15,0-3-2 0,0 0 4 0,0-3-12 16,0 0 1-16,0-3 0 0,0-4 8 15,3-2 9-15,0-1 11 0,4-3 2 0,1 0 1 16,0-4 6-16,-2 3 3 0,3-1 14 0,1-1 15 16,0 4 21-16,-1 1 15 0,1 0 14 0,-2 3 13 15,-2 1 3-15,2 2 5 0,1 3-14 0,-2 2-9 16,-2 0-1-16,2 0 0 16,-4 7 2-16,4 1-15 0,-5 2-8 0,-1 3-14 0,-1 1-13 15,0 3-14-15,0 1-24 0,-5-1-8 0,-1 1-4 16,-2 1-2-16,3-1-12 0,-2-2-14 15,-2-1-58-15,5-6-87 0,-2-1-141 0,5-4-239 16,-1-2-473-16</inkml:trace>
  <inkml:trace contextRef="#ctx0" brushRef="#br0" timeOffset="13924.8">11795 17735 553 0,'0'0'254'16,"0"0"-14"-16,0 0-4 0,0 0-47 0,0 0-58 15,0 0-22-15,0 0-15 0,0 0-17 16,0 0-12-16,0 0-14 0,0 0-12 0,0 0-11 16,0 0-4-16,0 0 4 0,108-71 7 0,-108 79 4 15,0 1-5-15,0 1-10 0,0 3-13 16,-1-1-8-16,1-1-9 0,0-1-4 0,0-2-8 16,5 0-2-16,0-3 9 0,4-4 6 0,2-1 7 15,4 0 4-15,0 0 2 0,2-1 1 0,2-3 7 16,-3 0 0-16,3 1-5 0,-2 1 0 0,-3 2-4 15,0 0 0-15,-6 0-2 0,0 4-1 0,-1 2 2 16,-5 0 5-16,0 2 8 0,-2 2 4 16,0 2-3-16,0-1-4 0,-2 0-10 0,-2 0-7 0,-1-3 17 15,1 0-2-15,-4 0-18 0,0 0-11 0,1 0-32 16,-1 1-13-16,-3 1-13 0,1-2-19 0,-4-1-11 16,2 0 9-16,2-3 26 0,-2-1 4 15,1-2 3-15,0-1-21 0,0 0 1 0,2-1 10 16,1-5 23-16,0-1 27 0,2-5 10 0,0-2 9 0,2-1 26 0,-1 2 34 31,4 3 44-31,0 4 51 0,1 3 6 16,0 3-15-16,0 0-35 0,0 0-39 0,0 0-18 15,0 3-4-15,0 3 5 0,0 1 24 0,0 2-3 16,0 4-5-16,0 6-5 0,0 2-19 16,0 4-11-16,0 5-3 0,-2 2-12 0,-2 3-9 15,2 2-8-15,1 0-22 0,-2 0 4 0,3-2-16 16,0-3-28-16,0-2-90 0,5-4-203 0,1-6-324 0,-3-8-777 0</inkml:trace>
  <inkml:trace contextRef="#ctx0" brushRef="#br0" timeOffset="14653.11">12206 17802 1304 0,'0'0'335'0,"0"0"-156"0,0 0-69 16,0 0-29-16,0 0-19 0,0 0-6 0,0 0 108 15,0 0-70-15,0 0-8 0,0 0-16 16,137-51-14-16,-111 40-8 0,4 0 1 16,0-1-1-16,0 1-2 0,0 3 2 0,0 1-6 15,-1 2 6-15,-5 1-2 0,4 2-5 0,-6 2-7 16,-1 0-14-16,-2 3-3 0,-3 5-9 15,-4 4 7-15,-1 1-3 0,-3 2 1 0,-4 3 5 16,-3 3-3-16,-1 0 6 0,0-2-8 0,-4 0 19 0,-3-1-15 31,-4 5 2-31,-2 0-2 0,-4 3-28 0,-1 3 0 16,-3 1-2-16,-1 1 6 0,-3 0-10 0,0-1-11 16,2-3-26-16,-3-4-31 0,5-5-28 0,3-5-63 15,2-6-91-15,3-6-123 0,5-1-195 16,0-1-817-16</inkml:trace>
  <inkml:trace contextRef="#ctx0" brushRef="#br0" timeOffset="14787.76">12452 17563 846 0,'0'0'410'0,"0"0"-38"0,0 0-81 0,0 0-61 15,0 0-73-15,0 0-60 0,0 0-11 16,0 0-7-16,0 0-2 0,0 0-19 0,-33 155-20 16,22-115-8-16,0 0-18 0,-3 4 1 0,-1 5-30 15,0 0-37-15,0 1-76 0,2 0-139 0,4-13-223 16,4-13-955-16</inkml:trace>
  <inkml:trace contextRef="#ctx0" brushRef="#br0" timeOffset="15790.54">12370 16570 1242 0,'0'0'248'0,"0"0"-38"16,0 0-32-16,0 0-35 0,0 0-63 15,0 0-48-15,0 0-3 0,0 0 29 0,0 0 32 16,0 0 16-16,0 0-1 0,0 0-5 0,80 9-14 0,-53-14-10 16,-2-2-13-16,3 0-10 0,1-1-12 15,-1 1-9-15,-3 2-8 0,-2-2-11 0,1 1-3 16,-2 1-7-16,-2 1-1 0,-2-1 0 0,-3 1-1 16,0 1-2-16,-4-1-3 0,-1 2-6 0,-4 0-13 15,1-1-18-15,-2 1-44 0,0-1-90 16,-3-3-146-16,1 1-320 0,-1 1-830 0</inkml:trace>
  <inkml:trace contextRef="#ctx0" brushRef="#br0" timeOffset="16335.26">12713 15407 1061 0,'0'0'184'0,"0"0"6"0,0 0-50 0,0 0-25 0,0 0-48 16,0 0-35-16,0 0 12 0,0 0 31 15,0 0 30-15,0 0 11 0,0 0-6 0,0 0-18 16,118-69-15-16,-84 47-13 0,3 0-15 0,3-1-8 16,2 0-11-16,1 1-6 0,-2 0-7 0,1 1-5 15,-2 1-4-15,-2 1-4 0,-5 2-1 16,-2 1-1-16,-3 2-2 0,-7 3-2 0,-7 2-2 15,-5 5-5-15,-2 0 0 0,-5 3-2 0,-2-1-6 16,0 2-39-16,0-3-76 0,-3 0-119 0,-1 0-239 16,1 0-899-16</inkml:trace>
  <inkml:trace contextRef="#ctx0" brushRef="#br0" timeOffset="16575.22">13101 14936 1314 0,'0'0'209'15,"0"0"-47"-15,0 0-50 0,0 0-29 0,0 0-26 16,0 0 21-16,0 0 16 0,0 0 3 0,0 0-9 16,0 0-15-16,131-32-14 0,-104 26-9 0,-4 2-5 15,4 3-2-15,-3 1-5 0,-3 0-5 0,-2 2-6 16,-1 5-5-16,-6 3-2 0,0-1 0 16,-4 2 0-16,-3 2 2 0,0 2-1 0,-4 1 0 15,-1 1-2-15,0 4-6 0,-1-1-3 0,-5 0-4 16,1 0-7-16,-2-1-12 0,2-4-17 0,-1-1-41 15,4-3-76-15,1-3-109 0,1-2-150 0,0-4-157 32,0-1-796-32</inkml:trace>
  <inkml:trace contextRef="#ctx0" brushRef="#br0" timeOffset="16778.45">13872 14695 1595 0,'0'0'350'0,"0"0"-132"0,0 0-43 0,0 0-22 16,0 0-38-16,0 0-35 0,0 0-11 15,-100 126-13-15,80-95-16 0,-3 1-13 0,-1 0-13 16,-2 0-8-16,4-1-4 0,1-4-3 16,2-2-10-16,8-6-14 0,3-4-34 0,5-6-64 15,3-3-100-15,3-5-121 0,3-1-214 0,-2 0-833 16</inkml:trace>
  <inkml:trace contextRef="#ctx0" brushRef="#br0" timeOffset="16957.8">13859 14687 1287 0,'0'0'446'0,"0"0"-168"0,0 0-82 0,0 0-74 16,0 0-68-16,0 0-29 0,0 0 10 0,0 0 16 0,0 0 7 15,0 0-2-15,0 0-11 0,0 0-10 0,0 0-8 16,0 0-6-16,102 92-10 0,-83-82-3 0,-2-1-4 15,0 0-1-15,2-2-3 0,-2-2-5 0,-2 1-12 16,-3-1-29-16,-2-1-66 0,-4 1-107 16,-4 1-134-16,0-1-200 0,-2-1-817 0</inkml:trace>
  <inkml:trace contextRef="#ctx0" brushRef="#br0" timeOffset="17142.72">13745 15000 1207 0,'0'0'305'0,"0"0"-58"0,0 0-50 0,0 0-78 16,0 0-59-16,0 0-5 0,0 0 20 16,0 0 14-16,0 0-6 0,0 0-12 0,0 0-12 15,124-40-14-15,-99 32-13 0,1 1-9 0,-3 0-9 16,0 1-7-16,-3 2-5 0,-3 2-8 0,-3-1-13 0,-1 3-19 16,-6 0-50-16,-2 0-94 0,-4 3-107 0,-1 0-199 15,0-1-881-15</inkml:trace>
  <inkml:trace contextRef="#ctx0" brushRef="#br0" timeOffset="17308.29">13760 15152 543 0,'0'0'472'0,"0"0"-233"0,0 0-70 15,0 0-38-15,0 0-57 0,0 0 10 0,0 0 25 16,0 0 8-16,0 0-4 0,0 0-9 0,121-50-18 16,-94 37-18-16,-2 0-20 0,0 0-20 0,-1 4-15 15,-3 0-17-15,-4 3-18 0,-3 3-29 16,-1-1-50-16,-6 1-88 0,1 1-148 0,-6 2-146 0,-1 0-728 15</inkml:trace>
  <inkml:trace contextRef="#ctx0" brushRef="#br0" timeOffset="17525.89">13945 15011 1200 0,'0'0'235'0,"0"0"-49"0,0 0-14 0,0 0-31 0,0 0-24 16,0 0 0-16,0 0-4 0,0 0-11 15,-19 131-16-15,19-111-13 0,0 1-11 0,0-2-11 16,0-2-9-16,3 0-14 0,1-4-11 0,1-1-4 16,-1-2-6-16,2-2-1 0,-1-3-2 0,3 0 0 0,1-4 1 15,2-1-1-15,0-1 0 0,4-9-1 0,1-4-5 16,5-4-8-16,0-4-14 0,3-3-27 0,0-4-54 0,-2-1-61 16,-1-4-94-16,-8 8-173 0,-3 7-935 0</inkml:trace>
  <inkml:trace contextRef="#ctx0" brushRef="#br0" timeOffset="17824.87">14245 14677 634 0,'0'0'273'0,"0"0"-28"0,0 0-16 16,0 0-10-16,0 0-50 0,0 0-29 0,0 0-15 0,0 0-14 16,0 0-17-16,115-73-20 0,-94 67-15 0,-2 2-14 15,0 1-10-15,0 1-13 0,-4 2-8 16,0 0-5-16,-5 0-8 0,-4 4 0 0,-2 3 0 15,-4 1 3-15,-4 2-2 0,-5 4-6 0,-3 1-8 16,-3 1-13-16,-1 2-6 0,-2-2-3 16,3-2-3-16,-1-1 7 0,4 0 7 0,1-3 8 15,2 0 9-15,3-4 4 0,0 0 3 0,3-3 1 16,0 0 2-16,3-3 0 16,0 0-2-16,0 0 2 0,4 0 2 0,2-5-1 15,4-1 8-15,2 0-1 0,0-1-2 16,2-1 1-16,-2-1 2 0,2 2-2 0,-2 0-1 15,-2 3-7-15,-2-1-10 0,-3 3-24 0,0 1-37 16,-4 0-89-16,-1 1-153 0,0 0-177 16,0 0-841-16</inkml:trace>
  <inkml:trace contextRef="#ctx0" brushRef="#br0" timeOffset="18004.3">14328 14681 576 0,'0'0'805'0,"0"0"-554"0,0 0-36 15,0 0-6-15,0 0-39 0,0 0-44 0,-38 134-19 16,29-94-8-16,-3 3-15 0,0 3-17 0,-1-1-18 16,-1 2-17-16,4-7-15 0,4-3-11 15,2-7-13-15,4-4-19 0,0-5-29 0,7-3-50 16,2-6-80-16,0-1-99 0,3-4-135 0,-4-2-384 16,-3-3-126-16</inkml:trace>
  <inkml:trace contextRef="#ctx0" brushRef="#br0" timeOffset="18293.05">14284 15054 774 0,'0'0'205'0,"0"0"-40"0,0 0-1 15,0 0 2-15,0 0-29 0,0 0-22 0,0 0-1 16,0 0 2-16,114-126-6 0,-94 111-12 0,4 0-12 16,-3 4-11-16,3 1-6 0,-4 2-6 0,-1 2-4 15,-2 1-7-15,-1 1-6 0,-3 4-7 0,-1-2-3 16,-2 2-7-16,-2 0-3 0,0 3-2 15,-1 3 1-15,1 2 1 0,-1 1 3 0,2 4-2 16,-3 0-6-16,2 2-4 0,-1-1-4 0,0 3-5 16,1-1-1-16,-2 1-1 0,1 0-2 15,-2 2-1-15,-2-1-4 0,3 0 2 0,-4 2 0 16,0-1 0-16,-2-1-2 0,0-2-1 0,0-1-5 16,-1 0-2-16,-3-3-8 0,-2 2-24 0,2-1-38 0,-3 0-69 15,1-3-89-15,-1 1-146 0,-1-5-194 0,5-1-805 0</inkml:trace>
  <inkml:trace contextRef="#ctx0" brushRef="#br0" timeOffset="18454.48">14375 15118 740 0,'0'0'285'0,"0"0"-196"0,0 0 3 0,0 0 12 16,0 0-33-16,0 0-44 0,0 0-23 0,0 0-24 15,0 0-20-15,0 0-35 0,0 0-51 16,0 0-71-16,0 0-38 0,0 0-436 0,57 100 623 0</inkml:trace>
  <inkml:trace contextRef="#ctx0" brushRef="#br0" timeOffset="18644.49">14433 15175 0 0,'0'0'326'0,"0"0"-173"0,0 0 17 15,0 0 7-15,0 0 0 0,0 0-2 0,0 0-4 16,0 0-5-16,0 0-13 0,0 0-4 0,0 0-8 15,0 0-7-15,128-75-9 0,-118 74-18 16,0 1-16-16,-2 0-23 0,-3 0-16 0,-3 2-7 0,0 1-1 16,-1 2 2-16,-1 1 0 0,-1 2-6 0,-3 3-10 15,-5-1-14-15,-2 2-7 0,1 0-7 0,-3 1-3 16,0-3-7-16,0 0-8 0,-1-2-19 0,4-2-37 16,2-3-60-16,-1-2-87 0,5-1-155 0,2 0-843 15</inkml:trace>
  <inkml:trace contextRef="#ctx0" brushRef="#br0" timeOffset="19056.7">14730 14988 730 0,'0'0'188'0,"0"0"6"15,0 0 5-15,0 0-27 0,0 0-38 0,0 0-19 16,119-72 0-16,-95 64-4 0,-1 2-7 0,1 2-13 15,-2 3-9-15,3-1-8 0,1 2-7 0,2 0 3 16,-2 3-4-16,1 1-9 0,2 3-7 0,-4 2-16 16,0 1-6-16,-4 2-3 0,-4 2 0 0,-2 2-1 15,-5 2-1-15,-2 3 2 0,-5 1-1 0,-3 1 1 16,-3 2-2-16,-7-2-6 0,-5 3-2 0,-1-2-6 16,-4-2-7-16,1 0-3 0,-2-3-8 15,1-2-11-15,-3-4-20 0,2-2-27 0,4-5-46 16,-2-4-65-16,7-2-98 0,2-5-209 0,5 1-919 15</inkml:trace>
  <inkml:trace contextRef="#ctx0" brushRef="#br0" timeOffset="19198.12">14996 14602 1371 0,'0'0'343'16,"0"0"-118"-16,0 0-50 0,0 0-18 0,0 0-21 15,0 0-25-15,-29 127-28 0,18-84-14 16,-4 5-18-16,1 2-14 0,-3 1-14 0,4-2-12 15,0 1-14-15,3-5-24 0,5-5-55 0,5-4-133 16,0-12-224-16,0-10-1033 0</inkml:trace>
  <inkml:trace contextRef="#ctx0" brushRef="#br0" timeOffset="81666.8">2336 15269 1176 0,'0'0'142'0,"0"0"-29"0,0 0-17 0,0 0 8 31,0 0-13-31,0 0-15 0,0 0-9 0,0 0-9 15,0 0-1-15,0 0-5 0,0 0 4 0,0 0 2 16,93 6 3-16,-74-2-3 0,-1-1-6 0,1 2-9 16,-1-1-10-16,4 4-5 0,-1-2-6 0,0 5-2 15,-2-1 0-15,-1 2-3 0,-1 2 0 0,-3 0 2 16,1 2 0-16,-4-1-1 0,-2 1-6 0,-4 1-1 0,0-2-1 16,-4 3 1-16,-1 0 1 0,0 0 1 0,-7 1 1 15,-3 0 0-15,-2 1-3 0,-5 0-4 0,1 0-3 16,-3-3-1-16,-1-1 3 0,0-3 0 15,1-2 1-15,-1-3 2 0,1-4-3 0,4 0 3 16,-3-2-1-16,3-2 0 0,0-3-3 0,3-4 2 16,-2-1-4-16,6-1-4 0,1-3-6 0,3 1-3 15,3-2-4-15,1 1 0 0,0-2 4 0,3 0-4 16,4 0 3-16,3-1 2 0,4 1 0 0,-2 1 2 16,6 4-7-16,-4-1-7 0,5 2-12 0,-1 0-19 0,-3 2-35 15,6-1-81-15,0 0-159 0,-4 3-224 16,-6-1-820-16</inkml:trace>
  <inkml:trace contextRef="#ctx0" brushRef="#br0" timeOffset="81954.59">2931 15297 1372 0,'0'0'250'0,"0"0"-153"15,0 0-18-15,0 0-8 0,0 0-22 0,0 0-16 0,0 0 4 16,0 0 13-16,0 0 10 15,0 0-1-15,0 0-13 0,0 0-10 16,-56 134-7-16,55-117-3 0,1-1-3 0,0-2-4 16,3 1-6-16,5-3 0 0,0-1 6 0,3-1 4 15,2-2 7-15,1-2 9 0,4-2 6 0,4-4 10 16,3 0 9-16,0-5-6 0,4-5-7 16,1-4-9-16,0-1-9 0,0-3-8 0,-6-1-5 0,0 3-2 15,-9 1 6-15,-3-1 7 0,-5 4 6 0,-5 1-1 16,-2-1-9-16,0 1-15 0,-4 0-18 15,-6 4-16-15,-1 0-16 0,-5 4-12 0,3-1-15 16,-5 3-24-16,4 1-41 0,-1 0-78 0,3 0-149 16,4 0-211-16,5 0-831 0</inkml:trace>
  <inkml:trace contextRef="#ctx0" brushRef="#br0" timeOffset="82142.5">3118 15102 1665 0,'0'0'250'15,"0"0"-112"-15,0 0-53 0,0 0-28 0,0 0-25 16,0 0-13-16,0 0 13 0,0 0 19 16,0 0 5-16,-28 116-1 0,20-79-15 0,1 2-16 15,-2 1-9-15,0 5-11 0,1 1-8 0,1 1-8 16,4-1-19-16,2 0-38 0,1 1-62 16,0-3-85-16,0 1-107 0,0-11-149 0,1-11-778 0</inkml:trace>
  <inkml:trace contextRef="#ctx0" brushRef="#br0" timeOffset="82387.33">2462 16165 2055 0,'0'0'89'0,"0"0"11"0,0 0-24 0,0 0-22 15,0 0-26-15,0 0-12 0,0 0 11 0,0 0 20 16,0 0 7-16,0 0 1 0,120-47-9 0,-80 35-7 15,2 0 2-15,5-1 2 0,1 0-6 0,0 0-2 16,3 0-5-16,0 0-14 0,-2 3-4 16,1 1-4-16,-7 1-5 0,-2 1-1 0,-4 2-4 15,-5 3-2-15,-5 0-11 0,-7 2-13 0,-4 0-26 32,-4 1-49-32,-7 3-71 0,-3 2-91 0,-2 1-242 15,0-5-919-15</inkml:trace>
  <inkml:trace contextRef="#ctx0" brushRef="#br0" timeOffset="82737.2">2452 16487 1633 0,'0'0'45'0,"0"0"14"0,0 0 47 16,0 0 28-16,0 0-4 0,0 0-15 0,131-30-6 15,-100 24-1-15,2 1-13 0,1 0-16 0,-2 2-21 16,-2 3-21-16,-4 0-16 0,-2 2-8 15,-6 4-6-15,-4 3-3 0,-2 4 4 0,-2 3 1 16,-3 2 3-16,-5 5 7 0,-2 4 4 0,0 2-3 16,-7 1-4-16,-2 0-5 0,-4-4-2 15,-1 0-2-15,-3-4 7 0,-2 0-1 0,1 0-1 16,-4-1 3-16,-1-4 1 0,3-1 3 0,-2-2-1 16,0-4 0-16,3 0-3 0,-1-6-2 15,1 0 1-15,5-4-3 0,-2 0-8 0,4-6-12 0,1-3-9 16,1-2-12-16,2-2 0 0,4-1 3 15,0 0 4-15,4-1 3 0,0 0 4 0,4 0 0 16,0 0 0-16,5 1 0 0,1 2-13 0,-1 1-11 16,2 1-20-16,1-1-33 0,-1 1-46 0,7-1-72 15,-2 0-149-15,-1 3-209 0,-6 1-777 0</inkml:trace>
  <inkml:trace contextRef="#ctx0" brushRef="#br0" timeOffset="82909.92">2870 16541 2197 0,'0'0'16'0,"0"0"-10"16,0 0 14-16,0 0 38 0,0 0 8 0,0 0 12 15,0 0-2-15,0 0-3 0,0 0-11 16,128-67-17-16,-101 54-11 0,-1 1 0 0,2-1-10 16,-5 1-9-16,2 3-7 0,-6 1-9 0,-3 2-8 15,0 0-10-15,-5 3-28 0,-2 1-47 0,-5-1-81 0,2 0-118 16,-3 2-215-16,-3-2-908 0</inkml:trace>
  <inkml:trace contextRef="#ctx0" brushRef="#br0" timeOffset="83122.07">3077 16277 2126 0,'0'0'163'0,"0"0"-115"0,0 0-39 0,0 0 1 16,0 0 12-16,0 0 9 0,0 0 25 0,0 0 17 0,-13 141 6 15,8-104-8-15,2 0-19 0,0-2-19 0,3-2-19 16,0-2-11-16,6-3-3 0,3-4-2 31,1-4-1-31,1-2-1 0,2-3-3 0,4-5-3 16,3-2-3-16,2-3-3 0,0-4-5 0,5-1-5 15,1-9-31-15,-2-7-61 0,3-5-73 0,1-5-137 16,-9 5-228-16,-5 6-814 0</inkml:trace>
  <inkml:trace contextRef="#ctx0" brushRef="#br0" timeOffset="83308.92">3528 15980 2504 0,'0'0'20'0,"0"0"7"0,0 0 8 15,0 0 9-15,0 0-12 0,0 0-17 0,0 0 3 16,0 0 10-16,0 0 4 0,0 0-6 0,0 0-8 16,0 0-6-16,133-63-3 0,-106 55-4 15,-4 3-1-15,2-2-4 0,-2 3-5 0,-2 0-11 16,-4 2-17-16,-3-1-48 0,-4 3-102 0,-2 0-178 15,-5 0-256-15,-2 2-822 0</inkml:trace>
  <inkml:trace contextRef="#ctx0" brushRef="#br0" timeOffset="83471.32">3575 16142 2188 0,'0'0'-18'0,"0"0"-23"0,0 0 45 0,0 0 93 16,0 0 17-16,0 0-17 0,0 0-14 0,117-10-14 15,-88 2-20-15,0 0-16 0,1-2-13 0,-3 3-10 16,-2-2-8-16,-6 3-11 0,2 2-20 0,-4-1-35 16,-3 2-76-16,2-2-162 0,-5 1-619 0,-6 2-321 0</inkml:trace>
  <inkml:trace contextRef="#ctx0" brushRef="#br0" timeOffset="83821.2">4248 15999 1953 0,'0'0'148'0,"0"0"-42"0,0 0 4 15,0 0 4-15,0 0-15 0,0 0-7 16,0 0-7-16,0 0-14 0,0 0-5 0,0 0-9 16,0 0-6-16,0 0-5 0,124-33-9 0,-107 28-8 15,-3 1-7-15,3 1-6 0,-4-2-3 0,3 1-6 16,-4 1-7-16,-2 0-7 0,-1 2-13 15,-5 0-23-15,2 0-42 0,-4-1-74 0,0-1-111 0,2 1-330 16,-4 1-907-16</inkml:trace>
  <inkml:trace contextRef="#ctx0" brushRef="#br0" timeOffset="84347.4">4999 15251 1714 0,'0'0'171'0,"0"0"-35"0,0 0-21 15,0 0-11-15,0 0-10 0,0 0-9 16,0 0-7-16,0 0-4 0,0 0-9 0,0 0-7 16,139-39-9-16,-111 39 0 0,3 8-5 0,1 3-5 15,-3 5-7-15,-2 2-5 0,-1 4-8 16,-6 2-5-16,-4 1 0 0,-4 3-2 0,-5-1 0 15,-4 0-3-15,-3 0 0 0,-3 0 1 0,-6-1-3 16,-2-1-2-16,-4-1-2 0,-2-1-3 0,-3-1-2 0,0-1 1 16,1-4 1-16,-1-2 2 0,2-3-1 15,0-1 2-15,-1-4-1 0,1-3 1 0,-2-2-1 0,4-2 1 16,-1 0-1-16,-1-3-2 0,6-3 0 0,0-5-1 16,1-1-3-16,2-3-6 0,3 0 1 15,4 0-2-15,2-1 0 0,0 1 0 0,5 1 3 16,2-1 2-16,3 0 3 0,2 1 1 0,3 0 0 15,-1 1 0-15,2 2-3 0,-2 0-5 0,2 2-20 16,-1 1-34-16,1-2-65 0,0 0-91 16,-1 1-212-16,-5 2-1047 0</inkml:trace>
  <inkml:trace contextRef="#ctx0" brushRef="#br0" timeOffset="84544.12">5537 15114 1839 0,'0'0'147'0,"0"0"-17"0,0 0-3 0,0 0-5 16,0 0-18-16,0 0-21 0,130-86-10 0,-100 72-12 15,-2 0-14-15,-2 3-14 0,-5 3-9 0,-2 1-13 16,-4 1-5-16,-5 3-8 0,-4 1-9 16,-3 0-13-16,-2 2-18 0,-1-1-37 0,0 1-62 15,-3 0-78-15,-1 0-104 0,-4 0-119 0,1 0-25 31,3 1-590-31</inkml:trace>
  <inkml:trace contextRef="#ctx0" brushRef="#br0" timeOffset="84749.33">5653 15013 99 0,'0'0'567'0,"0"0"-261"15,0 0-26-15,0 0-36 0,0 0-40 0,0 0-37 16,-108 128-27-16,98-106-26 0,1 3-19 0,1-1-11 16,1 0-11-16,4-1-10 0,1 0-8 0,2-1-6 15,0 0-3-15,3-3-8 0,5 1-4 0,1-1-3 16,2-1-5-16,0-2-3 0,4-1 0 15,1-1-2-15,4-3-4 0,1 0 2 0,0-3-1 16,4-1 1-16,-2-2-4 0,-1-1 0 0,-2-3-5 16,-1 0-3-16,-2-1-3 0,-2 0-7 0,-1-3-6 15,-1-2-20-15,-3-1-32 0,-4-2-57 16,0 0-86-16,-4-1-135 0,-1 2-247 0,-1 2-827 16</inkml:trace>
  <inkml:trace contextRef="#ctx0" brushRef="#br0" timeOffset="84927.48">5591 15296 1152 0,'0'0'328'0,"0"0"-111"0,0 0-56 0,0 0-12 15,0 0-25-15,0 0-18 0,0 0-3 16,0 0-7-16,0 0-14 0,117-39-18 0,-88 31-16 16,-1 1-10-16,2 1-12 0,-2-2-8 0,0 2-5 15,-4 0-8-15,-2 3-8 0,-5 0-8 0,-5 2-13 16,-3 0-23-16,-2 1-38 0,-4 0-85 0,-3 0-154 0,0 0-243 15,0 0-835-15</inkml:trace>
  <inkml:trace contextRef="#ctx0" brushRef="#br0" timeOffset="85227.96">5007 16002 1971 0,'0'0'60'0,"0"0"22"15,0 0 31-15,0 0 20 0,121-46-14 0,-83 31-28 16,7-1-9-16,4-1 2 0,5-1-12 0,6 0-16 16,3 0-19-16,1 0-21 0,2 1-3 15,-3 2-4-15,-4 2-2 0,-5 3 0 0,-5 1-3 16,-1 2 0-16,-6 1-2 0,-3 1-3 0,-6 2 0 15,0-2-1-15,-6 2-4 0,-5 0-7 16,-5 2-13-16,-7 1-16 0,-4 0-26 0,-5 4-47 16,-1 3-89-16,-4-2-200 0,-2 1-1051 0</inkml:trace>
  <inkml:trace contextRef="#ctx0" brushRef="#br0" timeOffset="85571.74">5014 16264 1582 0,'0'0'169'0,"0"0"-74"0,0 0-5 16,0 0 25-16,0 0 19 0,0 0-16 15,0 0-17-15,0 0-5 0,138-16-3 0,-106 14-1 16,6 1-7-16,-4 1-11 0,3 0-14 0,-2 2-18 16,-2 6-16-16,-4 2-11 0,-3 3-4 15,-5 2-3-15,-3 2 1 0,-5 0 0 0,-4 3 1 16,-5 0 6-16,-4 0 0 0,0 1 1 0,-5 1-2 15,-5 0-3-15,-6 1-3 0,-1 0-2 0,-3-1-1 16,-4-1-3-16,0 1 2 0,1-2-1 16,-4-4-1-16,0-1 0 0,0-5-2 0,-2-1 0 15,0-6 2-15,2-2-2 0,2-1-2 0,3-2 0 16,1-6-3-16,4-2-2 0,5-6 0 16,3-2-8-16,4 0 3 0,3-3-1 0,2 1-1 15,4 2 5-15,2-1 2 0,6 1 1 0,3 1 5 16,0-1 0-16,2 3 2 0,2 2-12 0,0 0-15 15,0 3-23-15,-1 0-47 0,2 2-66 16,-3 2-93-16,0-1-173 0,-8 4-897 0</inkml:trace>
  <inkml:trace contextRef="#ctx0" brushRef="#br0" timeOffset="85891.43">5679 16240 2109 0,'0'0'39'0,"0"0"-12"0,0 0 16 16,0 0 14-16,0 0 8 0,0 0-5 0,0 0 9 16,-131 64 3-16,117-50-5 0,-2 0-13 15,6 1-10-15,0-1-9 0,2 0-6 0,5-1-8 16,3 0-6-16,0 0-7 0,3-3-3 0,6 2 3 16,7-2-2-16,-1-2 6 0,7-1 6 15,4-3 2 1,4-3 2-16,2-1 0 0,2 0-3 0,0-7 2 15,-1-1-5-15,-2-2 1 0,-4-1 0 0,-1-1-1 16,-4 1-2-16,-1-2-3 0,-5 2 0 16,-3 0-2-16,-5-1 5 0,-1 2 2 0,-5 0 1 0,-2 0-2 15,0-1-5-15,0 2-4 0,-6-1-5 0,-1 0-5 16,-2 0-8-16,0 2-10 0,-1 0-17 16,-2 0-19-16,2 0-27 0,1 1-49 0,0-1-80 0,2-1-144 15,3 2-264-15,2 2-825 0</inkml:trace>
  <inkml:trace contextRef="#ctx0" brushRef="#br0" timeOffset="86104.62">5779 15912 1652 0,'0'0'418'16,"0"0"-274"-16,0 0-27 0,0 0-13 0,0 0-16 16,0 0-14-16,0 0 8 0,0 0 7 0,-41 130-8 15,34-85-14-15,-3 2-14 0,3 6-14 16,-1 0-9-16,1 1-7 0,2-1-8 0,2 1-7 15,3 0-4-15,0-2-7 0,0 0 0 0,0-4-7 16,-1-1-14-16,0-3-26 0,-3-2-47 16,1-3-62-16,1-2-84 0,-1-2-10 0,2-3-117 0,-1-9-184 15,1-6-763-15</inkml:trace>
  <inkml:trace contextRef="#ctx0" brushRef="#br0" timeOffset="86994.13">4309 17102 1764 0,'0'0'131'0,"0"0"-16"0,0 0-15 15,0 0-13-15,0 0-36 0,0 0-34 0,0 0-14 16,0 0 6-16,0 0 14 0,0 0 15 0,0 0 11 0,0 0 2 15,0 0 3-15,90 35 4 0,-57-31-2 0,7 0 2 16,9-1-4-16,4-2-3 0,9-1 0 0,8 0 1 16,10-3-5-16,3-5-9 0,8-1 1 0,7-3-12 15,3 0-5-15,0-1-3 0,1 0-9 16,0 2-6-16,-4 1 0 0,-2 1 1 0,-8 3-4 16,-4-1 6-16,-6 0-4 0,-5 2 1 0,-8 0 0 15,-4 2-2-15,-6-1 1 0,-7 2-3 0,-2 0 3 16,-7-1 3-16,-5 2 0 0,-3-1 0 0,-8 2-1 15,-4 0-6-15,-6 0 2 0,-3 0 3 0,-3 0-2 16,-4 0 2-16,0 0-3 0,-2 0-3 16,-1 0-3-16,0 0-4 0,0 0-17 0,0 0-26 15,-3 0-50-15,-1 0-86 0,-3 0-137 0,1 0-271 16,-1 0-900-16</inkml:trace>
  <inkml:trace contextRef="#ctx0" brushRef="#br0" timeOffset="87541.36">4360 17542 1538 0,'0'0'95'0,"0"0"10"16,0 0-12-16,0 0-6 0,0 0-9 16,0 0-19-16,0 0-23 0,0 0-18 0,0 0-9 15,0 0 13-15,0 0 19 0,0 0 22 0,0 0 13 16,0 0-3-16,89 14-8 0,-56-12-8 0,5-1 3 16,5-1-8-16,7 0-7 0,6-1-7 15,7-6-2-15,4 0 8 0,10-4-7 0,5-2-3 16,4-2-9-16,4 0-8 0,3 1-6 0,-1 0 4 15,1 1-6-15,-7 5-8 0,0-2 4 0,-9 4-4 16,-7 3 0-16,-8 1 2 0,-5 1-2 0,-10 1 0 16,-4 0 2-16,-8 0-2 0,-4 0 1 0,-1 0 0 15,-3 0-4-15,-4 0 6 0,-2 0-8 16,-2 0 2-16,-1 0-3 0,-5-5-4 0,-2 2-1 0,-1-3-10 16,-3 0-8-16,-3 0-18 0,-2-1-23 0,-2-2-48 0,0 1-97 0,-2-1-166 15,-3 1-283-15,0 4-731 0</inkml:trace>
  <inkml:trace contextRef="#ctx0" brushRef="#br0" timeOffset="87931.83">4314 17372 1585 0,'0'0'61'0,"0"0"-19"0,0 0-17 15,0 0 17-15,0 0 9 0,0 0 17 16,0 0 20-16,0 0 7 0,0 0 5 0,0 0-2 31,140-5 0-31,-102 5-12 0,3 0-8 0,9-1-15 16,2 0 2-16,9-3-1 0,8-1-7 0,3 0-5 15,8-3-19-15,1 1-13 0,2-1-6 16,4 0 3-16,-2 1-10 0,3-1-2 0,-3 1 1 0,3 0-6 0,-5 2 1 16,-6 0 1-16,-3 3 0 0,-8 1 2 15,-5 1-2-15,-5 0 2 0,-11 0-3 0,-6 0-1 0,-4 2 2 16,-9 3-2-16,-5-2 1 0,-6 1-2 0,-4-1-2 16,-6 0 2-16,1-1 0 0,-4-1-2 0,-2 0-2 15,0 1-8-15,0-2-8 0,0 0-21 16,0 0-32-16,0 0-66 0,-2-4-128 0,-2 2-278 0,2-1-927 0</inkml:trace>
</inkml:ink>
</file>

<file path=ppt/ink/ink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113.3877" units="1/cm"/>
          <inkml:channelProperty channel="Y" name="resolution" value="1979.87915" units="1/cm"/>
          <inkml:channelProperty channel="F" name="resolution" value="11.375" units="1/deg"/>
          <inkml:channelProperty channel="T" name="resolution" value="1" units="1/dev"/>
        </inkml:channelProperties>
      </inkml:inkSource>
      <inkml:timestamp xml:id="ts0" timeString="2023-06-06T03:01:54.685"/>
    </inkml:context>
    <inkml:brush xml:id="br0">
      <inkml:brushProperty name="width" value="0.05292" units="cm"/>
      <inkml:brushProperty name="height" value="0.05292" units="cm"/>
      <inkml:brushProperty name="color" value="#FF0000"/>
    </inkml:brush>
  </inkml:definitions>
  <inkml:trace contextRef="#ctx0" brushRef="#br0">11055 5273 942 0,'0'0'203'0,"0"0"-15"0,0 0 7 0,0 0 14 15,0 0-31-15,0 0-41 0,0 0-32 0,0 0-37 16,0 0-24-16,0 0-13 0,0 0 0 0,0 0 10 16,-15 42 13-16,15-23 2 0,0 5 3 0,0 3-7 15,0 6-3-15,0 2 1 0,0 4-2 0,-1 1 3 16,-2 0-3-16,2 0-5 0,-2-2-8 15,-2 0-6-15,4-1-8 0,-1-2-4 0,0-3-5 16,-1-1-4-16,3-4-3 0,-1-2-1 0,1-3-2 16,0-3-1-16,0-1-1 0,0-6-5 15,1-2-11-15,3-4-20 0,-1-3-32 0,3-3-46 16,-2-2-51-16,5-11-59 0,-1-2-93 0,-3 1-162 16,1 2-889-16</inkml:trace>
  <inkml:trace contextRef="#ctx0" brushRef="#br0" timeOffset="254.59">11178 5538 1119 0,'0'0'176'0,"0"0"-63"0,0 0 16 15,0 0 18-15,0 0 1 0,0 0-21 0,0 0-16 16,0 0-15-16,0 0-16 0,0 0-12 0,129-20-12 16,-106 15-15-16,-1 2-8 0,0-1-6 0,-1 2-5 15,-2 1 3-15,-2 1 1 0,-3 0 1 0,0 0 3 31,-3 1 1-31,-5 1-1 0,2 2-1 0,-1-1 1 16,-3 2 0-16,2 0 5 0,-4 1 4 0,-1 1 6 16,0 2 2-16,-1 1 1 0,0 3-4 0,-1 3-5 15,-2 0-6-15,-4 4-9 0,-1 0-7 16,1 1-4-16,-1-2-5 0,-2 1 0 0,2 0-3 16,0-4-4-16,4 0-4 0,-3-3-9 0,3-3-15 15,2-3-32-15,-3 0-51 0,3-2-75 0,-1-4-99 16,-1-1-161-16,3 0-1020 0</inkml:trace>
  <inkml:trace contextRef="#ctx0" brushRef="#br0" timeOffset="442.34">11262 5598 1591 0,'0'0'189'0,"0"0"-19"0,0 0 6 15,0 0-19-15,0 0-42 0,0 0-22 0,0 0-15 16,0 0-13-16,0 0-11 0,-1 128-11 0,11-115-9 15,1 0-11-15,3-3-12 0,-1 0-7 0,0-2-4 16,4 0-11-16,-2-3-17 0,2-1-39 0,0-4-74 16,-2 0-126-16,0 0-310 0,-9 0-861 0</inkml:trace>
  <inkml:trace contextRef="#ctx0" brushRef="#br0" timeOffset="772.58">11768 5499 993 0,'0'0'738'0,"0"0"-574"0,0 0-2 0,0 0 19 15,0 0-48-15,0 0-38 0,0 0-16 0,0 0-10 16,0 0-12-16,0 0-8 0,0 0-9 16,0 0-8-16,-61 122-10 0,61-109-5 0,0 0 0 15,8-3-5-15,-3-1-2 0,4-1 2 0,2-2 4 16,4-1 0-16,-2-4 5 0,3-1 0 0,-1 0 0 15,4-6-2-15,-2-2-2 0,0-2-1 0,1-2 0 16,0 0 1-16,-4-3 2 0,1 1 0 0,-5 0-2 16,-4 0 1-16,-1 1 0 0,-4 2 2 15,-1 1 1-15,-1-1-6 0,-6 3-3 0,-2 1-3 16,0 1-5-16,-1 1-1 0,-2 1-5 0,2 2-2 16,0 1-4-16,-1 0-7 0,3-1-8 0,2 1-16 15,0-1-27-15,2-2-52 0,3-1-79 0,1-3-103 16,0-5-144-16,0 5-197 0,1 1-739 0</inkml:trace>
  <inkml:trace contextRef="#ctx0" brushRef="#br0" timeOffset="962.06">11920 5218 1508 0,'0'0'231'16,"0"0"-55"-16,0 0-13 0,0 0-31 0,0 0-28 16,0 0 11-16,0 0 11 0,0 0-8 0,-19 139-10 15,13-101-15 1,-1 4-17-16,-2 5-16 0,0 0-14 0,-3 0-11 0,1 0-13 15,0-1-9-15,2-1-6 0,1-2-6 16,4-2-4-16,0-3-12 0,3-3-16 0,1-3-32 16,0-3-43-16,6-6-55 0,-2-4-81 0,4-4-84 15,-2-6-212-15,-3-4-874 0</inkml:trace>
  <inkml:trace contextRef="#ctx0" brushRef="#br0" timeOffset="1201.49">12131 5420 1803 0,'0'0'218'0,"0"0"-17"16,0 0-14-16,0 0-39 0,0 0-37 0,0 0-19 16,0 0-14-16,-68 118-15 0,59-93-11 0,0 3-5 15,4-1-10-15,-2 2-8 0,3-2-9 16,-1-1-8-16,4-1-2 0,-1-3-8 0,2-1-2 15,0-4-4-15,3-2-5 0,4 0-11 0,-3-3-18 16,3-4-28-16,1-4-46 0,-1-3-64 0,0-1-86 16,2-2-150-16,-1-4-235 0,-4 2-717 0</inkml:trace>
  <inkml:trace contextRef="#ctx0" brushRef="#br0" timeOffset="1406.93">12165 5571 1287 0,'0'0'201'0,"0"0"-59"0,0 0 19 16,0 0 3-16,0 0-24 0,0 0-9 16,0 0 13-16,0 0-10 0,0 0-18 0,0 0-24 15,128 86-34-15,-110-71-13 0,-2 1-4 0,0-1-7 16,-2 0-8-16,-2-1-9 0,-2 2-8 0,0-1-5 16,0-2-4-16,-4-1-2 0,-3 0-8 15,1-2-20-15,-1-3-36 0,-2-1-53 0,-1-4-77 16,0-2-75-16,0 0-166 0,0 0-826 0</inkml:trace>
  <inkml:trace contextRef="#ctx0" brushRef="#br0" timeOffset="1581.71">12390 5467 1658 0,'0'0'238'0,"0"0"-79"15,0 0-15-15,0 0-2 0,0 0-36 16,0 0-25-16,0 0-10 0,0 0-11 0,0 0-12 15,-129 143-9-15,108-117-12 0,3-1-9 0,1-5-15 16,7-1-13-16,4-3-25 0,2-5-40 0,4-3-71 16,0-1-99-16,1-3-185 0,2-3-993 0</inkml:trace>
  <inkml:trace contextRef="#ctx0" brushRef="#br0" timeOffset="1774.68">12435 5540 1673 0,'0'0'116'0,"0"0"-21"0,0 0 39 16,0 0 10-16,0 0-20 0,0 0-12 0,0 0-6 15,0 0-11-15,0 0-15 0,0 0-7 0,0 0-7 16,0 0-8-16,0 0-6 0,118 102-11 0,-112-85-6 16,-4-1-7-16,-2 2-6 0,0 0-4 0,-3-1-5 15,-4 0-8-15,0-1-6 0,2-4-12 0,0-1-24 16,1-2-37-16,3-5-67 0,0-1-94 15,0-1-114-15,1-2-236 0,0 0-853 0</inkml:trace>
  <inkml:trace contextRef="#ctx0" brushRef="#br0" timeOffset="2147.57">12744 5142 1544 0,'0'0'257'16,"0"0"-31"-16,0 0-14 0,0 0-34 0,0 0-45 15,0 0-41-15,0 0-32 0,0 0-16 16,0 0 3-16,0 0 13 0,0 0 9 0,0 0 1 15,0 0-8-15,0 0-9 0,24 115-3 0,-19-85-2 16,-3 5-2-16,4 2-4 0,-3 2-4 16,-2 2-4-16,2 4-6 0,-3-1-7 0,2 0-4 15,-2 1-7-15,0 0-2 0,0 0-2 0,-2-2-2 16,-1-1-2-16,2-4 0 0,0-5-1 0,0-4-1 16,1-5 0-16,0-2 0 0,0-7-3 0,0 0-3 15,0-4-6-15,-1-2-13 0,1-2-19 0,0-4-31 16,-1-2-46-16,-1-1-67 0,0 0-101 0,1-3-223 15,1-1-1026-15</inkml:trace>
  <inkml:trace contextRef="#ctx0" brushRef="#br0" timeOffset="2753.62">13014 5797 1695 0,'0'0'109'0,"0"0"4"0,0 0 12 16,0 0 18-16,0 0-11 0,0 0-19 0,0 0-20 15,0 0-13-15,0 0-8 0,-10 123-6 16,13-101-8-16,2-1-8 0,0 0-9 0,0-1-6 16,1-2-8-1,0-1-3-15,-2-2-7 0,3-1-5 16,-3-3-3-16,-1 0-4 0,0-2-3 0,-1-2-2 16,-1 0-5-16,0-2-14 0,-1-1-28 0,0-2-53 15,0-1-88-15,1-1-102 0,-1 0-219 0,0-1-947 16</inkml:trace>
  <inkml:trace contextRef="#ctx0" brushRef="#br0" timeOffset="3253.19">11105 6416 1620 0,'0'0'101'15,"0"0"-12"-15,0 0-14 0,0 0 0 16,0 0-16-1,0 0-21-15,0 0-7 0,0 0 6 0,0 0 15 16,0 0 15-16,0 0 7 0,0 0-1 0,125 1-3 0,-84-1-4 0,8 0-8 0,3 0-11 16,6 0-13-16,3 0-10 0,1 1-9 0,1-1-4 15,-1 0-4-15,0 0-1 0,3-1-2 0,-4-3-4 16,1 0-2-16,-2 1-9 0,-4-3-16 0,2 3-39 16,-5 0-72-16,-4 0-148 0,-13 0-483 0,-13 1-655 15</inkml:trace>
  <inkml:trace contextRef="#ctx0" brushRef="#br0" timeOffset="4711.17">14205 5344 14 0,'0'0'606'0,"0"0"-493"0,0 0-23 15,0 0 1-15,0 0-20 0,0 0 3 0,0 0 13 16,0 0 11-16,0 0 13 0,0 0-2 0,0 0 3 15,0 0-3-15,0 53-11 0,5-45-10 0,-1 2-14 16,-1-2-11-16,4 0-7 0,-4-1-8 0,4 2-4 16,-2-3-2-16,5 2-4 0,-3-1-4 15,3-1-2-15,1 2-1 0,0-2 1 0,3-2 1 16,0-1-3-16,0-1-4 0,3-1-3 0,1-1-3 16,0 0 0-16,2 0-3 0,3-2-2 0,-1-2-3 15,2-3-2-15,4-4-1 0,1 1 1 16,2-2-4-16,1-1-1 0,1 1-3 0,-1 1-1 15,3-2 1-15,0 0-2 0,5 1 3 0,-1 1 0 16,3 1 1-16,0 2 1 0,-2 1-1 0,0 1 1 16,-3 2 0-16,-1 1 2 0,0 2 1 0,-2 1 0 15,-4 0 1-15,-2 2 0 0,0 3 1 0,-3 1 3 16,2 1 2-16,-1-1 2 0,2 1 1 16,-1 0-2-16,2-1 0 0,2-2-1 0,3 0 1 15,2-2 1-15,6-2-1 0,2 0-2 0,2-2-1 16,3-2-7-16,4-1-2 0,-2-2-1 15,0 1-3 1,-2 1 3-16,-1 2-1 0,-3 0-1 0,-3 2 0 16,-3 0-2-16,-1 1 0 0,-3 0 1 15,-2 0 1-15,-3 3 0 0,-2 1-1 0,0 1 3 16,2-1 2-16,0 0 0 0,3 0 1 0,1-2 3 16,0 0-1-16,4-2 1 0,-1 0 0 0,4 0-1 15,2-1-2-15,-1-3 0 0,0-1-1 0,-1-2 0 16,0-1-3-16,-1 3 0 0,0-2-1 15,-5 0 0-15,1 1 0 0,-4 1 2 0,2-2-2 16,-1 3-1-16,1-1 2 0,0 0-2 0,1 1 1 16,-2 0 0-16,3 0-3 0,-2 1 1 0,-2 0 1 15,3 0 5-15,-1 1 4 0,-2 1 3 0,3-1 2 16,-2 0-1-16,0 2-2 0,0 0 0 0,2 0-2 16,-3 0 0-16,0 0 1 0,-2 2-3 0,-1 1 2 15,-2-1 0-15,-1 2 1 0,-4-1 2 0,4 1-1 16,-3-1 0-16,-1 1 0 0,4-1 0 15,-5 1 0-15,1-1-2 0,0 0-1 0,-1 0-3 16,3-2 2-16,-3 1-2 0,-1-1-2 0,0-1-3 16,-4 0-5-16,2 0-12 0,-3 0-24 15,-3 0-43-15,-2 0-60 0,-4-1-94 0,-1-1-171 16,-3 2-1116-16</inkml:trace>
  <inkml:trace contextRef="#ctx0" brushRef="#br0" timeOffset="55565.62">16316 5655 1227 0,'0'0'134'16,"0"0"-23"-16,0 0-2 0,0 0 12 15,0 0-5-15,0 0-18 0,0 0-14 0,0 0-1 16,0 0-5-16,-118 117-6 0,102-101-13 0,-1 0-14 0,0 1-2 16,0 0-6-1,2-2-1-15,-1 0-6 0,2-1-7 0,1-1-6 0,-1 0-4 16,1 0 0-16,0 0 3 0,-1-3-2 0,2-1 1 15,2 0 3-15,1-3 2 0,4-3 4 0,1-1 4 16,2 0-2-16,2-2-2 0,0 0-5 0,0 0-9 16,0 0-3-16,0 2 0 0,5 0 2 15,0 2 7-15,5 1 5 0,0-1 4 0,1 3 1 16,4 0 0-16,-1 0-1 0,3 1-3 0,-2 0-6 16,4 1 0-16,0-2-4 0,-1 0 0 0,2 0-2 15,0 0-3-15,0-1-3 0,-2 0-4 0,0 0 0 16,0 0 0-16,-5-1-3 0,2-1-9 0,-3 0-10 15,-1-2-24-15,0 0-37 0,-1-2-54 0,0 0-75 16,2-1-86-16,-3-2-158 0,-1-1-955 0</inkml:trace>
  <inkml:trace contextRef="#ctx0" brushRef="#br0" timeOffset="55928.09">16639 5808 1421 0,'0'0'275'0,"0"0"-67"0,0 0-45 32,0 0-42-32,0 0-43 0,0 0-13 0,0 0 2 15,0 0 1-15,0 0-4 0,0 0-12 0,0 0-10 16,-102 120-5-16,94-102-4 0,-1 2-6 0,3-3-4 16,-1-2-6-16,6 0-1 0,1-1 0 15,0-2 0-15,1 1 0 0,6-2 1 0,0-3 2 16,-1 0 1-16,3-1 3 0,1 0 3 0,2-2-1 15,1-1 1-15,2-2-1 0,3-2 1 0,0 0 1 16,5-2 0-16,-1-5-3 0,3-3-5 16,1-3-4-16,2 0-2 0,-3-3-1 0,1-3-3 15,-5 1-1-15,-2 0-4 0,-6 0 1 0,0-3-1 16,-5 4-1-16,0 1 2 0,-7 0 0 0,0 2 0 16,-1 0 0-16,-1 3-1 0,-4-1 1 0,-2 3-6 15,-1 1-3-15,-3 1-3 0,0 2-6 0,-2 0-2 16,0 0-7-16,1 2-10 0,0-1-10 15,0 1-21-15,0 0-27 0,5-1-29 0,-1-1-45 16,3-1-52-16,2 0-65 0,2-2-117 0,1 1-115 16,0 2-738-16</inkml:trace>
  <inkml:trace contextRef="#ctx0" brushRef="#br0" timeOffset="56137.02">16758 5558 544 0,'0'0'362'0,"0"0"-35"15,0 0-27-15,0 0-27 0,0 0-55 0,0 0-59 16,0 0-53-16,0 0-39 0,0 0-18 15,0 0 4-15,0 0 17 0,0 0 11 0,0 0 4 16,-22 120-4-16,15-75-8 0,1 5-9 0,0 5-13 16,-2-1-12-16,1 3-8 0,1 0-10 0,-2-3-4 15,3-5-9-15,1-2-4 0,2-4-2 0,1-3 0 16,0-3-2-16,-2-5 0 0,3-3-1 16,0-4-2-16,0-4-4 0,5-5-10 0,-2-2-16 0,3-4-32 15,0-3-43-15,-1-5-57 0,5-2-84 0,-3 0-106 16,-1-5-215-16,0 0-830 0</inkml:trace>
  <inkml:trace contextRef="#ctx0" brushRef="#br0" timeOffset="56319.46">16927 6174 1602 0,'0'0'217'0,"0"0"-65"0,0 0-5 15,0 0 3-15,0 0-22 0,0 0-21 16,0 0-15-16,0 0-15 15,0 0-20-15,0 0-22 0,0 0-16 0,-22 118-12 16,18-107-6-16,1-1-13 0,-2-1-30 0,4 0-61 16,1-5-107-16,0 0-139 0,1-3-243 15,2 0-820-15</inkml:trace>
  <inkml:trace contextRef="#ctx0" brushRef="#br0" timeOffset="56683.7">17436 5795 1541 0,'0'0'256'0,"0"0"-61"0,0 0-42 15,0 0-17-15,0 0-36 0,0 0-26 0,0 0-4 16,0 0 8-16,0 0-5 0,0 0-7 16,-130 80-16-16,116-65-17 0,0-1-8 0,5 0-6 15,5 0-6-15,0-2-5 0,4 0-6 0,0-1-3 16,1-1 1-16,4-1 0 0,4 0 0 15,1-1-2-15,2-2 3 0,4 0-1 0,-2 0 3 16,4 0 1-16,1-2 2 0,0 3 2 0,0-3 0 16,4 0 1-16,0 0 0 0,-2 1 0 15,3 1-1-15,-3 0-2 0,-4-1-4 0,-1 2 1 16,-6-1 0-16,-5 1-1 0,2 0 7 0,-6 0 2 16,-1 3 5-16,-2-2 4 0,-7 4-1 0,-3 1-4 15,-6 2-5-15,-1-1-3 0,-4 1-5 16,-1 1-2-16,0-4-3 0,3 0-7 0,2-3-15 0,5-4-26 15,1-2-41-15,6-1-57 0,1-2-92 0,4-5-125 16,2 0-225-16,0-1-836 0</inkml:trace>
  <inkml:trace contextRef="#ctx0" brushRef="#br0" timeOffset="57047.15">17725 5805 1470 0,'0'0'325'15,"0"0"-82"-15,0 0-50 0,0 0-31 0,0 0-58 16,0 0-37-16,0 0-8 0,0 0 0 0,0 0-3 16,0 0-3-16,0 0-9 0,0 0-5 0,0 0 1 15,0 0-5-15,89-10-1 0,-68 10-3 16,2 0 0-16,5 0-2 0,2 0 1 0,1 0-5 16,0 0-6-16,0 2-2 0,0 0-4 0,-2-1-1 15,-4 3 1-15,-2 1-1 0,-4 0 2 16,-5-1-3-16,-3 2 5 0,-2 0-5 0,-4-1 1 15,-1 1 2-15,-3 0 3 0,-1 0-1 0,0 2 3 16,0 1 2-16,-7 2-3 0,-1 1 4 0,-5 4-2 16,-3 2-2-16,-8 2-4 0,-1 3 0 0,-5 2-3 15,-3-2-2-15,-3 2 0 0,2-1 0 0,-1-1-4 16,3-2 0-16,3-2-2 0,6 0 0 0,2-3-2 16,2-3 1-16,7-2-4 0,2-2 2 15,2-1-1-15,6-3-3 0,0-1-3 0,0-3-7 0,2-1-13 16,0 0-20-16,0 0-24 0,5 0-31 15,4-6-47-15,3-2-100 0,-2 1-194 0,0 1-1132 0</inkml:trace>
  <inkml:trace contextRef="#ctx0" brushRef="#br0" timeOffset="67262.95">3994 6299 0 0,'0'0'95'16,"0"0"124"-16,0 0-103 0,0 0-10 0,0 0-2 16,0 0 7-16,0 0-8 0,0 0-24 15,0 0-25-15,0 0-27 0,0 0-15 0,0 0-10 16,0 0-6-16,1 1 8 0,0 1 7 0,3 0 12 15,-2 0 11-15,0 2 3 0,0-2 3 16,3 2 2-16,-2-2 3 0,4 1 3 0,-4 2 0 0,3 0 1 16,-2-1-2-16,3 2 2 0,-3-1-7 0,3-1 5 15,-2 3 0-15,2 0 3 0,-4 0 3 16,4 0-9-16,-3-1-9 0,3 1-4 0,-4-1-1 0,3 0 2 0,-3 0 3 16,4 0 2-16,-4-1-2 0,5-2 3 0,-1 2 1 15,-2 0 3-15,4-3 3 0,0 1 1 0,0-3-1 16,1 0-1-16,1 0-4 0,0 0-3 15,1-3-2 1,4-3-5-16,-3 2-3 0,4-3-4 0,-3 1-1 16,2 1-5-16,-2-2-2 0,0 0-2 15,1 0-2-15,-2 0 0 0,2 0 0 0,-1 0-2 16,-3 1-1-16,1 0 2 0,3 0 0 0,-2 0-1 16,0-1 2-16,2 0-3 0,-2-2 0 0,3 3-1 15,-1 0 1-15,1-2-2 0,-2 2-3 16,-1 0 1-16,3 0-1 0,-4 1-1 0,-2 1 2 15,2-1-2-15,-2 0-1 0,-1 1-1 0,2 0 0 16,-2 1 0-16,0 0 2 0,0 2-2 0,-4 0-1 0,2 1 0 0,1 0 0 16,0 0 0-16,-2 0-2 0,2 1 1 0,0 3 0 15,0 0 1-15,-1 1 2 0,1 0-1 0,2 1 0 16,0-2 0-16,-1 2 1 0,1-1 0 16,1 1 0-16,-1-2 0 0,0 1 0 0,1 1 0 15,-2-2-1-15,0 1 2 0,1-2-1 0,0 2 2 16,-1-1-1-16,1 1 0 0,1-1 0 0,0 0-1 15,0 1 2-15,1-2-2 0,-1-1 0 0,4 2 1 16,-1 0 2-16,3-1 1 0,-3 0 3 0,6-2 1 16,-2 1 2-16,2-2-2 0,0 1 1 15,0-1 0-15,1 0-3 0,0 0 1 0,-1 0-1 16,1 0 0-16,0 0 0 0,-2-1-2 0,2-1 1 16,-1 0 0-16,0-1-1 0,2 0 1 0,0 0-2 15,-1-1-1-15,2 2-1 0,1 0-2 0,-2-1 1 16,-2 1 0-16,1 0 0 0,-1-1 0 0,-2 2 1 31,-1 1-3-31,-1 0 1 0,1 0 1 0,-3 0 0 16,3 0 0-16,-3 0 1 0,4 0-2 0,-3 0 1 0,2 0 1 15,0 0 0-15,2 0-2 0,-1 0 1 0,0 0 1 0,2 0-1 0,1 0 1 16,-2 0 0-16,2 0 0 0,-3 1 1 16,1-1-1-16,-1 0 2 0,1 0-1 0,1 0 3 15,-1 0 2-15,3-1 0 0,2-2 0 0,0-2 0 31,3 0-1-31,0 0-1 0,-1-2 1 16,3 1 0-16,-1 0-2 0,-2 0-1 0,2 2-1 0,-3 1-2 16,1-1-2-16,-5 2 1 0,3 1-2 15,-3 0 2-15,-2 1 0 0,1-2 0 0,-1 2 1 0,0-1-1 16,1 1 1-16,0-1-1 0,-2 1 0 0,0 0 1 16,-2 0-1-16,3-1 0 0,-1 1 2 0,-4 0-2 15,4-1-1-15,-3 1 2 0,2-1-1 0,-2 1 2 16,2 0-2-16,-1 0 0 0,0 0-1 0,0 0 0 15,-1 0 1-15,0 0 0 0,0 0 0 0,-1 0 0 16,2 0 1-16,-2 0-1 0,1 1 1 16,3-1 0-16,0 1 0 0,-1 0-1 0,3 0 0 15,0 0 0-15,-3-1 1 0,2 0-1 0,0 2 3 0,-1-2-1 16,2 1 0-16,-1 0 0 0,-1 0-3 0,0 2 1 16,-1-2 0-16,1 1 0 0,-1 0 0 0,1-1-2 15,-2 2 2-15,2-2 0 0,-1 3 0 16,0-2 1-16,1 2 0 0,-1-1-2 0,0 1 2 0,1-1-1 15,0 2 0-15,0-1 1 0,0 1-1 32,-2 0-1-32,1-1 1 0,-3 1 0 0,3 1 2 15,1-3 2-15,-2 1-2 0,4 1 1 0,-3-1 0 16,4-1 2-16,0 1 0 0,0-2 2 16,0 0-1-16,2 1-1 0,2-2 0 0,-2 0 0 0,3 0-1 15,-1-1-3-15,1 1-1 0,-1-1-2 0,2 0 0 16,-1 0 4-16,4 0-1 0,0 0 1 0,2 0-2 15,1-1 3-15,3-2-1 0,-3 0-1 16,2 0 2-16,0-1-3 0,0 1 2 0,-1-1-2 16,-3 2 1-16,1 0 0 0,-1-1-1 0,-2 0 0 15,0 3 0-15,-1 0-1 0,-2 0 0 16,1 0 1-16,-5 0 0 0,0 2-2 0,2 2 1 16,-3-1 0-16,1 2 0 0,0-2-1 0,3 2 2 15,1 0 1-15,0-2 0 0,1 1 1 16,2-2-2-16,2 0 1 0,0-1-1 0,2-1-1 15,2 0 3-15,-3 0-2 0,3 0 1 0,-3 0 0 16,-1 0 0-16,-1 0-1 0,0 0 2 0,-1-1-2 16,-1 1 1-16,1 0 0 0,1-2 0 0,-2 1-1 0,-1 1 0 15,-1-1-1-15,0 1 1 0,0 0-1 0,0-1 0 16,0 1 0-16,1 0 2 0,0-2 1 0,0 1-2 16,2 1 0-16,-3-1 1 0,1 1 1 15,0-1 0-15,-1 1-2 0,-2 0 0 0,0 0 2 16,2 0-2-16,-3 0 0 0,-2 0 0 0,1 0 1 15,-2 0 0-15,-1 1-1 0,1 0 0 0,0 2-2 16,0-2 3-16,1 1-1 0,1 0 0 16,1-2 0-16,1 3 1 0,-2-3-1 0,0 2 0 15,-1-1-3-15,-2 1 3 0,1-1 0 16,-4 1 0-16,-2-1 2 0,-3-1-2 0,0 2 0 0,4 0 1 16,-5 0-4-16,1-1 5 0,1-1-1 0,-3 2-1 15,1-2 0-15,-1 1-1 0,-4 0 2 16,3 0 0-16,0 0 0 0,-2 1-1 0,1-1 0 15,1-1-1-15,-2 1 1 0,1 0 1 0,0-1-1 16,-4 0 2-16,3 2 0 0,-3-2 0 0,-2 1 1 16,1-1-1-16,2 0 1 0,-3 1 1 0,0-1 2 15,1 0-1-15,-2 0 6 0,0 0-4 0,0 0 1 16,0 0 1-16,0 0-2 0,0 0 0 16,0 0-2-16,0 0-1 0,0 0-4 0,0 0-10 15,0 0-27-15,0-1-53 0,0-2-91 0,0 1-131 16,0-1-326-16,0 1-870 0</inkml:trace>
  <inkml:trace contextRef="#ctx0" brushRef="#br0" timeOffset="121420.39">4147 9602 0 0,'0'0'123'0,"0"0"135"16,0 0-78-16,0 0-16 0,0 0-15 15,0 0-3-15,0 0 4 0,0 0 14 0,0 0 4 16,0 0-3-16,0 0-23 0,0 0-32 0,-8 4-24 15,8-4-14-15,0 1-1 0,0 0-3 0,0-1-5 16,0 2-2-16,0-2-10 0,0 0-6 0,0 1-5 16,0 0-5-16,0-1-7 0,0 0-7 0,0 1-5 15,0-1-2-15,0 1-3 0,0-1 0 16,0 1 1-16,3 2 2 0,-1-2 3 0,0 1 3 16,0-1 5-16,4 1-1 0,-3 0 3 0,3 0-2 15,-1-2-2-15,4 3-2 0,1-2-1 0,0 1-1 16,1 1-1-16,0-1 0 0,4-1-2 15,-3 2-2-15,0-1 0 0,1 1-2 0,1-1 0 16,0-1-1-16,-2 2-2 0,4-2-1 0,-4-1 0 16,1 1-2-16,2-1 1 0,-2 0-1 0,3 0 0 15,-3 0 2-15,1-2-3 0,3 1 1 16,-3-2-1-16,2 1 0 0,0-1-1 0,0 1 2 16,1-1-2-16,-3 3 0 0,4 0 2 0,-4-1-2 0,3 1-1 15,-4 0-2-15,3 0-1 0,-3 0 1 16,0 0 2-16,3 0-1 0,-2 1-2 0,2 1 2 15,0 0-1-15,0 1 2 0,1-1-3 0,-3 0 0 16,4 0 2-16,-2 0-1 0,1 0 3 16,1-1-4-16,0 1 0 0,-1-1 0 0,1 0 3 0,0-1 0 31,-2 1-2-31,1 0 1 0,1 2-2 0,-2-2 2 16,0 2-1-16,0-2 0 0,-3 1 1 0,-1 0-2 15,-2 1 2-15,2-2-1 0,0 0 1 0,-2 0 0 16,3-1-1-16,-2 0 2 0,2 0-1 0,1 0 0 15,1 0 0-15,1 0 0 0,0-2 0 0,4-2 2 16,1 0 0-16,-1 0-1 0,4 1 1 0,0-2-2 16,0 0 0-16,-3 0-1 0,4-1-1 0,-4 2-1 15,-1 1-1-15,-3 0 1 0,1 1 1 0,-2-1 0 16,-1 2 0-16,1-1 0 0,-2 0-3 0,3 0 4 16,-1 0-1-16,2 0 2 0,2-1-2 0,0 1-2 15,0-1 4-15,0 0-4 0,1 1 3 0,-1-2 0 16,0 2-3-16,1-1 2 0,-2 1-2 0,1 0 2 15,-1-1 0-15,1 1 2 0,-1 0-2 0,-2-1 0 16,1 1 1-16,-1 0 0 0,-1-1 0 16,0 0-2-16,-1 3 1 0,0 0-1 0,0-1 4 15,0-1-2-15,-2 1 0 0,3 0-1 0,-2 0-2 16,2 0 0-16,-1-1 1 0,0 0 1 16,0 1-1-16,1 1 3 0,-1-2 0 0,2 1 0 15,0 0-1-15,-1 0-2 0,2-1 1 0,-1 0-1 16,1 0 2-16,1 1-1 0,0-2 0 0,2 2-1 15,-1-1 2-15,0 0-1 0,0 2-1 0,-1 0 1 16,0 0-1-16,-1 0 1 0,4 0 0 16,-5 0 0-16,3 0 0 0,-2 0-1 0,3 0 1 15,1 0-1-15,-1 0-1 0,2 0 1 0,-1 0 1 16,1 2 0-16,-1 0-2 0,1 1 2 16,2-2 0-16,-1 1 1 0,-1-1-1 0,1 1-1 15,0 1 0-15,0-1-1 0,-3 0 2 0,1 0-1 16,0 2-1-16,-1-3 2 0,0 1 1 15,0 1-1-15,2-3 1 0,1 2-2 0,0-1 1 0,2 0 1 0,-3 1-1 16,2-1 0-16,-2 0 0 0,0 0 0 0,-1 0 1 16,-2 0 0-16,2-1-1 0,-1 2-2 15,2-2 3-15,-3 0-2 0,2 1 3 0,-2-1-1 16,-1 1-2-16,1-1 2 0,-2 0-3 0,2 1 2 16,1-1 0-16,-1 0 1 0,3 1 0 0,-1 0-1 15,2 1 1-15,-3-1-1 0,3 0-2 16,-1 0 2-16,-1-1 0 0,-1 1-1 0,1-1 2 15,0 0-1-15,0 1 0 0,0-1-2 0,2 2-2 16,-2-1 6-16,-1 0 0 0,3 0-1 0,-2 0 0 16,1 1-1-16,-3 0-1 0,1-1 2 0,1 1 0 15,-1-1-2-15,4 0 1 0,-1 0-1 16,2 0 1-16,0 0 1 0,1-1-1 0,-3 2 0 31,2-1 0-31,-1-1 0 0,1 1 1 0,-2-1-1 16,-1 1 0-16,2-1 1 0,-2 1-1 15,2 0 1-15,-1 1 1 0,-1-2-3 0,2 0 2 16,-1 1-1-16,-4-1 0 0,2 1 1 0,2-1-3 16,-2 2 5-16,1-2-4 0,-2 0 2 0,1 0 0 15,-2 0-1-15,1 1 1 0,2-1-5 0,-5 0 5 16,4 0-1-16,-3 0 1 0,1 0-2 0,2 0 0 16,-1 0 1-16,-1 0 0 0,2 0 0 0,1 0 0 15,-2 0 2-15,-1 0-2 0,1 0 0 0,0 0 1 16,-1 0 0-16,0 0-1 0,2 0 0 15,-1 0 0-15,2 0-2 0,-3 0 2 0,0 0-1 16,-3 0 0-16,0 2 1 0,-4-2-1 0,-1 1 5 16,1-1-5-16,-3 0 2 0,1 0-2 15,2 0 1-15,-1 0 0 0,0 0 0 0,4 0 1 0,-2 0-1 0,4 0 0 16,1 0-1-16,-2 0 2 0,1 0-4 0,-1 0 3 16,2 0 0-16,-4 0-2 0,2 0 4 15,-3 0-2-15,2 0 1 0,-4 1-2 0,2 0 2 16,-3-1 0-16,2 0-1 0,-2 1 2 0,0-1-2 15,0 0 1-15,1 0 0 0,4 0 0 0,-4-1-2 16,4 0 1-16,-2-1-1 0,-1-1 1 0,3 3 1 16,-5-3-1-16,0 2 2 0,-3 1-2 15,-3-2 0-15,1 2 1 0,-4 0-1 0,3 0 0 16,-2 0-1-16,-2 0 1 0,0 0 0 0,1 0 1 16,1-1 0-16,1 1-1 0,-1 0 1 15,3-1-1-15,-2 0 2 0,4 0-2 0,-3 1-2 16,0-1 0-16,-2-1-1 0,2 2-3 0,-3-1-7 15,-1 1-15-15,1-1-39 0,0 0-64 0,-2-1-114 16,0 0-367-16,3 1-918 0</inkml:trace>
  <inkml:trace contextRef="#ctx0" brushRef="#br0" timeOffset="122517.63">10468 9490 836 0,'0'0'243'0,"0"0"-16"0,0 0-11 0,0 0-38 15,0 0-42-15,0 0-19 0,0 0 7 0,0 0-3 16,0 0-16-16,0 0-28 16,0 0-25-16,0 0-8 0,0 0 6 0,0 0 4 15,-17 34-5-15,17-30 0 0,0 0-2 16,4 1-4-16,-1 0-1 0,1 1-2 0,2-1-3 15,2 2 1-15,1-2-5 0,0 1-1 0,1-2-2 16,2 2-1-16,1 0 0 0,4-1-2 0,-1 0-2 16,6 0-2-16,3 0-1 0,-3-2-5 0,6 1-2 0,-3 0-1 0,4-1-1 15,0 1 1-15,2-1 0 0,1-3-3 0,4 1-3 16,-2-1 1-16,6 0-2 0,-2 0 2 16,2 0 1-16,2-1 1 0,1-1-2 0,4-2 1 15,-1 1-1-15,2-2 6 0,0 2-2 0,-3 0-1 16,4 1-2-16,-1-2-3 0,-3 1 2 0,2-1-2 15,-3 2 1-15,-3-1-2 0,1 1-2 16,-4 0 1-16,-5-1 0 0,-2 2 0 0,-3 0-3 16,-1 0 3-16,-3 1-1 0,-3-1-1 0,1 0-1 15,2-1 0-15,-3 1 2 0,1 0-2 0,-1-1-1 16,1 1 0-16,-3-1 0 0,3 1 0 0,3 0 2 16,-3 0-2-16,1 1 0 0,3-1 1 0,-3 1-1 15,-2 0 1-15,-1 0 0 0,-1 0-1 16,-5 0 2-1,3 0-1-15,-4 0 1 0,1 0-3 0,0 0 1 16,-3 0-1-16,0 1-1 0,-1 0 1 0,-1 1 0 0,0 0 0 0,-4-1 0 16,3 1 1-16,-1-1 0 0,-3 0 0 0,4 1 0 15,-5-1 1-15,3 0 1 0,-3-1-2 16,0 1 0-16,0-1-2 0,-2 0 4 0,-1 0-6 16,0 0 2-16,0 0-4 0,0 0-10 0,0 0-17 15,0 0-39-15,0-1-49 0,-1-1-95 16,-2 0-203-16,1 1-1175 0</inkml:trace>
  <inkml:trace contextRef="#ctx0" brushRef="#br0" timeOffset="130674.85">4829 9672 826 0,'0'0'187'0,"0"0"-24"16,0 0-15-16,0 0-26 0,0 0-18 0,0 0-11 16,0 0-8-16,0 0-5 0,0 0-21 15,0 0-13-15,0 0-6 0,0 0-4 0,-14-4 7 16,13 3 0-16,0-1 0 0,-2 2-3 0,1-1-4 16,1 0-1-16,0-1-1 0,0 1 0 15,0-2-5-15,0 1-5 0,-3 0-5 0,3-1-3 16,0 0 1-16,-1-1 2 0,0 1 0 0,0 0-1 15,-2 0 2-15,3 0-1 0,-2-2-1 0,-2 0 3 16,3 2-6-16,0-2 3 0,-2 0 0 16,0 0-1-16,2 1-2 0,0-2-2 0,-3 0 1 15,4 1 0-15,-2-1-3 0,1 2-1 0,-1-2-3 16,1 1-1-16,2 1-1 0,-2 0 1 16,1-2-2-16,0 1 1 0,0 1 0 0,-2-1 2 15,2 0 1-15,0-1 1 0,1 1 0 0,-2-1-1 16,0 0 0-16,0-1-3 0,-1 1 2 0,2 0-2 15,-2-1-1-15,1 0 0 0,0 1 1 0,-1 0-1 16,2-3 1-16,-2 2 1 0,0 1-3 0,-1-1 2 16,2 0-4-16,0 0 1 0,-2 1 1 15,2 1-3-15,1 0 1 0,-2 1 0 0,-1 0 0 16,2 1 0-16,1-2 1 0,0 2 0 0,0-1-1 16,-1 0 1-16,-2-2 0 0,3 2 1 0,0-2-2 0,-1 0 2 15,-1 0-1-15,0 0 1 0,1 1 1 0,-2-2-1 16,-2 1 1-16,4-1-3 0,-2 0-1 0,1 0 2 15,1 0 0-15,0-2 0 0,-3 2 0 16,3-1 0-16,1 1-2 0,-2-1 3 0,-1-1-3 16,3 2 0-1,0 0 2-15,0-1 0 0,0 1-2 0,1 0 2 16,0 1-2-16,0-3 0 0,0 3 3 0,0-2-2 16,0-1 1-16,0 1-2 0,0-1 0 15,0 1-1-15,0-1 2 0,0 1 0 0,0-1-1 16,0-1 1-16,1 2-2 0,0-2 1 0,0 1 1 15,3 0-1-15,-3-1 0 0,2 2 0 16,-2 0 0-16,0 1 1 0,0 1 1 0,0-1-1 0,2 0 2 16,-2 2 1-16,-1-1-3 0,0 2 3 0,1-1 0 15,-1 0-1-15,0 1 1 0,0-1-2 0,0 0 4 16,1 1-4-16,-1 0 2 0,1-1-3 0,-1 0 1 16,0 0-2-16,1-1 0 0,0 2 2 0,1-2-3 15,1 2 2-15,-2-1-1 0,0 1 2 16,0-1-4-16,-1 1 2 0,1 1 2 0,2-1-2 15,-3 0 0-15,2 0 0 0,-1 0 0 16,-1 1-1-16,2-1 2 0,-1 1 0 0,0-1 0 16,0 1-1-16,2-1 0 0,0 1-2 0,0-2 1 15,-1 2-2-15,4-1 1 0,-2-1 0 0,4 1 1 16,-1 0 2-16,-3 0-1 0,2 1-2 0,-2-1 2 16,2 3-3-16,-2-2 3 0,2-1 0 15,-2 2-1-15,4-2 1 0,0 1-5 0,2-1 3 16,-2 1 0-16,2 1 0 0,3-3 1 0,-3 3 1 15,0-4-2-15,1 3 0 0,0 1 2 0,-1-1 0 16,2 1-1-16,-1 0 0 0,-1 0 1 16,1 0-1-16,0 1 0 0,0-1 1 0,2 0-2 15,-2 0 3-15,1 0-1 0,0 0 2 0,0-1-3 16,2 1 1-16,-2 0-2 0,1-2 2 0,-3 2 2 16,2-2-2-16,2 2 2 0,-3-2-2 15,1 1-1-15,-1 0 2 0,0 0-1 0,0 0 1 16,-2-1-2-16,1 1 2 0,-1 1 0 15,-1 0-1-15,-3 0 0 0,2 1-2 0,-4 0 1 0,3 1 1 16,-3-1 0-16,-1 1 0 0,3-1 1 16,-2 1-1-16,4-1-1 0,-2-1 1 0,4 0 1 15,1 0 0-15,1-1-2 0,4 0 0 16,-1-1 0-16,7-1 1 0,0-1 0 0,2 1 0 16,1-1 3-16,-1 0-2 0,-2 1 3 0,-1 1-3 15,0 0-3-15,-1 2 1 0,-4 0 2 0,1-1-1 16,-3 3 1-16,2-2-1 0,-1 1-1 0,-1 0 0 15,1-1 0-15,-2 1 1 0,1-1-1 0,2 1 1 16,0-2 0-16,2 2-1 0,2-2 2 16,1 0-1-16,2 1-1 0,2-2 1 0,3-1-2 15,-1 2 3-15,1-2-3 0,1 2 3 0,-2-2-2 16,1 2 1-16,1-1 0 0,-4 2-1 0,2-2 4 16,-4 2-5-16,0 0 2 15,-1 1 0-15,-3-2-3 0,0 3 3 0,-4-2-1 16,2 0 1-16,-3 1-3 0,-1-1 2 0,1 1 1 15,2-1 1-15,-2 1-1 0,5-1 0 0,0-1-1 16,2 1 2-16,1 0-2 0,0-1 0 16,1-1 0-16,0 2 0 0,-2-1 2 0,0 0-1 15,-1-1 1-15,-1 2-2 0,2 0 2 0,-6-1-1 16,4 2-2-16,-5-1 2 0,0 1-2 0,-2 1 1 16,2-2 1-16,-5 2 0 0,1 0 0 0,0 0-1 15,2-1 1-15,-1 1 0 0,0-1 3 0,4 0-2 16,-1-1 1-16,2 0-2 0,1 0-1 0,3 0 1 15,-2-1 0-15,0 2 1 0,-5 0-3 0,2 1 2 16,-4 0-2-16,-2-2 0 0,-1 2 4 16,-1 0-2-16,-2 0-1 0,1 0 0 0,-2 0 3 15,0 0-1-15,1 0 0 0,0 0 1 0,-1 0-5 16,1-1 3-16,1 1 0 0,0 0 1 0,0-1-2 16,0 1 1-16,1 0 1 0,0 0-3 0,-2 0 2 0,1-1-1 15,-1 1 0-15,0 0 1 0,0 0 0 0,-1-1-1 16,1 1 1-16,-2 0 0 0,0-1-1 15,2 1 0-15,0 0 1 0,0 0 0 0,0 0-1 16,0 0 0-16,0 0 2 0,0 0-2 0,-2 0 4 16,2 0-4-1,-1 0 0-15,0 0-2 0,0-2-2 0,0 2 1 16,0 0 2-16,2 0 1 0,0 0 0 0,0 0 1 0,1-1-1 16,0 1 1-16,1 0 0 0,-2 0-1 0,0 0 3 15,1 0-4-15,-1 0 4 0,0 0-3 0,1 0 0 16,-1 0 1-16,-1 0 0 0,1 0 2 15,0 0-2-15,0 0 0 0,1 0-1 0,0 0 1 0,-2 0 0 0,2 0-1 16,1 0 1-16,-3 0-1 0,4 0 1 0,-3 0 0 16,1 0 1-16,-2 0-1 0,2 0-2 0,2 0 2 15,-4 0 0-15,4 0 0 0,-2 0-1 0,2 0 1 16,-3 0-1-16,0 1 1 0,1-1 0 16,-2 2-1-16,1-1 1 0,1-1 0 0,-1 1 1 31,0-1-2-31,1 1 0 0,0-1 0 0,1 1 0 15,-1 0 0-15,0 1 1 0,3-2 0 0,-1 0 0 0,3 1 1 16,1 0-2-16,3-1 1 0,-2 1 0 16,4-1 0-16,-2 2 0 0,-2-1-2 0,2 1 1 15,-5-1-1-15,1 1 3 0,-3 0-3 0,-2-1 2 16,0 1-2-16,-2 1 1 0,3-1 1 0,-4 0-2 16,2 1 2-16,-1-1-1 0,0 0 1 0,0 1 1 15,0 0-1-15,2-2 1 0,-2 2-1 0,1 0 0 16,0 0 1-16,3-1-2 0,-2 2 0 0,1 0 0 15,1-1 0-15,-2 1 1 0,0-2 0 0,2 1 0 16,-5 1 2-16,1-2-4 0,-1 1 1 16,-1 0 0-16,2 1 0 0,-2-1 1 0,1 0-1 15,2 0 2-15,-2 0-2 0,0-1 1 0,1 2 0 0,-1-1-1 16,0 1 0-16,2 0 1 0,-1-2-1 16,-2 2 0-16,3-1 2 0,-2 2-3 0,-1-2 1 0,1 1 0 15,-1 1 1-15,1-2-1 0,-1 1 0 16,1-2 1-16,0 3-2 0,-1-1 2 0,1 0 0 15,1-1-1 1,-2 1 1-16,0-2 0 0,0 1-1 0,1 0 2 0,-2 0-2 0,1 0 1 0,0 1 0 31,0-1 0-31,1 1-2 0,-1-2 2 0,1 1-1 16,-2 1 1-16,3-1-1 0,-2 1 1 0,-1-2 0 16,1 2 0-16,0-1 0 0,1 0 1 15,-1-1 0-15,1 1-2 0,-3 0 2 0,2-2 1 0,1 2-2 16,-2 0 0-16,1 0 0 0,0 0 1 15,1 1-2-15,1-2 2 0,0 2-2 0,-2 0 1 16,2-2 0-16,-1 2-2 0,-1-1 2 0,1 0-1 0,0 0 0 0,-1 1 0 0,0-1 2 16,1 1-1-16,0-2-1 0,0 1 4 0,-2 0-2 15,3 1 2-15,-2-1-2 0,1 0-1 16,-1 0-2-16,2 1 4 0,-2-2-2 0,0 2-1 16,-1-2 1-1,0 1-2-15,2 0 2 0,-1 0 0 0,-1 0-1 16,0 0 0-16,1 1 1 0,-2-1 0 0,2 0-2 15,0 0 2-15,-1 1-1 0,0-1 1 0,0 0-1 16,1 1-2-16,-1-2 4 0,-1 2-1 0,1-2 0 16,0 2-2-16,1-2 1 0,0 2 3 0,-1-1-1 15,1 2 1-15,-1-2-3 0,0 2 1 16,2-1 0-16,-2-1 2 0,1 1-2 0,-1 1 1 0,1-2-1 0,-2 2 1 16,1-1 0-16,-1 1-1 0,0 0 2 15,1-1-1-15,-1 2 1 0,1-1-1 0,-1 1 0 0,2-2 1 16,-1 1-1-16,0 0-1 0,0 0 1 15,1 1-1-15,-2-2-1 0,1 1 2 0,0 1-1 16,-1-2-1-16,1 0 2 0,-1 1-1 0,2 0-1 16,-1 1 2-16,0-2-2 0,-1 2 2 0,1 0 1 15,-1-2 0-15,0 1-2 0,0 1 2 0,0-1-3 16,0 0 2-16,0 1-1 0,0 1 0 16,0-3 0-1,-1 2-3-15,1-1 4 0,-1 1-1 0,1-1 0 16,0 1 0-16,-1 0-1 0,1 0 2 0,0 1-1 15,-2 0 0-15,1 0 0 0,-1 1 2 16,0 2 1-16,0-2 1 0,-2-1-2 0,2 3 0 0,-1-2-1 0,-2 1 0 0,2-1 0 0,1-1-1 16,-1 1 1-16,0-1-1 0,1 1 1 31,-1-2 0-31,-1 1 1 0,2 0-1 0,0-1 0 0,-2 1 1 0,1-1 0 0,1 1 2 0,-3-1 0 16,0 0 0-16,1 0 0 0,-1 0 0 0,1-1-1 15,-2 0-1-15,2 0 1 0,1 0-2 16,-1 0-3-16,1 1 3 0,1-2 0 0,-1 2 0 31,1-1-1-31,-1-1 0 0,1 2-1 0,-2-2 0 16,2 1 2-16,0-1-2 0,0 1 0 0,-2 1 1 15,2-1 0-15,0-1 0 0,-1 1 2 16,0 0-2-16,1-1 2 0,-2 1 0 0,-1 0-3 16,3-1 2-16,-2 0-2 0,-1 0 3 0,2 1-2 15,1 0-1-15,-2-2 1 0,3 2 0 0,-3-1 0 16,0 0 1-16,2 1-1 0,1-1-1 0,-2 0 1 15,1 0 1-15,-1 0-1 0,1-1 2 0,-1 2-2 16,1 0 2-16,-1-1-1 0,1 1 1 0,-1-2-3 16,-2 3 3-16,3-2-2 0,-1-1 0 0,0 2 4 15,0-2-4-15,2 1 2 0,-2-2 0 0,1 0 0 16,-1 0-1-16,1 1 0 0,-1-1 1 0,1 0-2 16,-2 0 3-16,2 1-2 0,-1-1 3 0,-1 0 2 15,1 1-3-15,0 0 1 0,-1 1-1 0,1-1-1 0,-2 1 0 16,0-2 2-16,1 2-3 0,-1-2 3 15,1 1-3-15,1 1 1 0,-1 0 1 0,-1-1-1 16,-1 0-1-16,2 0 2 0,0 1-2 0,0-2 0 16,1 0 1-16,-1 2-2 0,1-2 0 0,1 1 0 15,-3 0-2-15,4 0 4 0,-3 0-1 0,0 0-1 16,2 1 1-16,-3-2-1 0,1 2 0 0,0-1 0 31,-3 1 3-31,3-1-5 0,-1 1 2 0,0-2-1 16,0 3 3-16,0-1-1 0,-1-1-1 0,1 1 2 15,-1-1-2-15,2 1 1 0,-2-1 0 0,1-1 1 16,-1 2-2-16,2-2-2 0,-2 2 3 16,2-1 0-16,-3-1 1 0,4 1-1 0,-3 0 1 0,1 0 0 0,0-2-1 15,1 2 2-15,-2 0-3 0,2-2 3 16,-3 2 0-16,3-1 0 0,-2-1 1 0,2 0 0 16,-3 2 0-16,3-2 1 0,-1-1-1 0,-1 2-2 15,0-1 0-15,2 0-3 0,-2 0 3 0,1 1 0 16,1-1-1-16,-3 0 3 0,3 0-3 0,0-1 2 15,-2 1-3-15,0 1 4 0,0-1-2 16,-1 0-1-16,0-1 2 0,1 1-2 0,-1 1-1 16,-5 0 0-16,4 0 1 0,-1 0 0 0,-1-1 0 15,3 2-1-15,-2-2 1 0,0 0 0 16,2 0 1-16,-1 2 1 0,0-2 0 0,-1 0 2 16,-1 1-2-16,1-1 1 0,-1 1-1 0,0-1-3 15,1-1 3-15,-2 1 0 16,3 1 0-16,-3-1 0 0,1 1-3 0,-1-1 1 15,1 2 0-15,-2-2 0 0,2 0 1 0,-1 1 1 16,-1-1-2-16,2 2 1 0,-2-2-1 0,1 0 0 16,1 0 1-16,1 1-3 0,0-1 2 15,0-1-1-15,1 1 3 0,-1 0-3 0,-1-1 1 16,2 2 2-16,-2-2-2 0,0 0 3 0,0 0-2 16,0 0 2-16,-3 0-2 0,3 0 2 0,-1 0-1 15,-2 1-2-15,0-1 1 0,-1 1-1 16,2 0-1-16,-3 1 0 0,3-1 0 0,-1 0 0 0,0 0 0 15,-1 2 0-15,1-2 0 0,0 0 3 16,-1 0-3-16,1 0 1 0,3 0-1 0,-2-1 2 16,0 2-1-16,-2-2 1 0,1 1 0 0,-1-1-2 15,-2 1 2-15,2 0-3 0,-3-1 2 0,3 1 1 16,-2-1 0-16,2 1-1 0,-1-1 0 16,3 0 0-16,0 0-1 0,1 0 4 0,1 0 0 15,-1 0-2-15,2 0 2 0,-1 0-1 0,0 0 1 16,1 0-2-16,0 0 1 0,-2-1 0 0,2 0 2 15,1 0-2-15,-2 0 0 0,0 0-2 0,0-1 2 16,0 1 1-16,-3 0-1 0,3 0 2 0,-2 1-5 16,3-1 2-16,-1 1 0 0,-1-1 0 15,2-1 0-15,2 2-1 0,0 0-1 0,-1 0 1 16,1-1 0-16,2 1-1 0,0 0 0 0,0-1 1 0,-1 1-2 16,1 0 3-16,-2-1 0 0,3 1-2 0,-3-1 2 15,1-1-2-15,-2 1 2 0,1 0-2 16,-1 1 2-16,1-1-1 0,-3 1-1 0,3 0 0 15,-3 0 0-15,0-2-1 0,0 2 2 0,0 0-2 0,0-1 1 16,1 1 0-16,0 0 0 0,0 0 1 0,1-1 0 31,1 1 0-31,0 0 0 0,-1-1-1 0,0 1 3 16,1-2-3-16,-1 1 0 0,-1 0 3 0,-1 0-2 16,0 0 1-16,1-1-2 0,-2 1 0 15,1 1 0-15,0-1 1 0,-1 1-1 0,1-1 3 16,0 1-3-16,0 0 1 0,2 0-1 0,-1 0-2 15,0 0 3-15,1-1-2 0,0 1 1 0,0 0 1 16,0 0-2-16,1 0 1 0,-1 0 0 0,-1 0 0 0,-1 0 0 16,1 0 1-16,-1 0-2 0,1 0-1 0,2 0 3 15,-1 0-2-15,0 0 1 0,-2 0 4 16,3 0-6-16,0 1 1 0,-1 0 1 0,-1-1 0 0,3 1 1 16,0 0-1-16,-1-1 0 0,4 0 0 0,-5 0-2 15,5 0 3-15,-3 0 0 0,3 0-3 16,-1 0 2-16,-1 0 0 0,-1 0 0 0,1 0 2 0,-2 0 0 15,3 0-2-15,-3 0 0 0,3 0 1 0,-3 0-1 16,1 0 1-16,0 0-1 0,-1 0 1 16,2 0-1-16,-2 0 1 0,1 0 1 0,2 0-2 15,0-1 2-15,-1 1-3 0,1-1 2 0,-3 0-1 16,4 0 1-16,-3 0 3 0,1-1-4 0,-1 1 0 16,-4 0 0-16,5-1-2 0,-4-1 2 15,1 2 2-15,-3 0-2 0,2-1-2 0,-1 1 2 16,-2 1-2-16,1 0 2 0,0 0 2 0,-3 0-3 15,4 0 1-15,-1 0 0 0,3 0 0 0,1 0-1 16,0-2 2-16,-2 2-2 0,2-1 1 16,1 0 2-1,-2 0-2-15,-3-1 0 0,3 1 0 0,0-1 0 16,0-2-1-16,-4 2 1 0,4 0-2 0,-1-1 3 16,-2 1 1-16,0 1-2 0,-2-3 2 15,0 2-3-15,2-1 2 0,-1 1-3 0,1-1 2 16,1 0 0-16,-1 0 0 0,2 0 2 0,0 0-2 15,-1 0 0-15,2 0 1 0,-2 2 0 0,2-1 1 16,2 0-1-16,-1 0-2 0,-1-1 3 0,3 1 1 16,-2 0-4-16,0 0 1 0,1-1 0 15,-1 1 1-15,3-2 1 0,-2 2-1 0,1-1-2 16,-1-1 1-16,3 1 1 0,-4-1 0 0,3 1 2 16,-2-1-2-16,1 1-1 0,-1 0 0 0,2-2 1 15,-2 2 3-15,-1-3-4 0,4 1 1 0,-5-1 0 16,4 0-1-16,-3 0 0 0,2-1 1 15,-1-2 1-15,-3 4-2 0,5-4 1 0,-3 1 0 16,-1 0 0-16,2-1 0 0,-3 1 0 0,1 0 1 16,1-1-2-16,0 1-1 0,0-1 2 0,-1 0 0 15,1-1 0-15,1-1 1 0,-3 0-1 0,-1-1-1 16,2 0 2-16,-2 1-3 0,4 0 2 16,-2 1-1-16,0-2 2 0,1 1-2 0,2 0 0 15,-2-2 0-15,4 4 0 0,-3-3 2 0,3 1-3 16,0-1 0-16,-4 1 1 0,6 0 0 0,-2 0 0 15,2 2 0-15,-3-2 0 0,3 1 0 16,1 1 2-16,-1-1-2 0,1-1-1 0,-1 2 2 16,0-2-1-16,1 0 1 0,-1 0 0 0,-1 0-2 15,0 0 0-15,1-2 2 0,1 0-1 16,0 1 1-16,0 0-2 0,0-1 0 0,0 3 1 16,0-1-2-16,3 0 1 0,1 1-2 0,-2 1 3 15,4-2 0-15,-2 1-1 0,1-1 1 0,0 0-1 16,2 0 2-16,-3-2-2 0,5 0 1 15,-1-1-2-15,1-2-1 0,0 1 3 0,-2 2-1 0,2 0 0 16,0 0-2-16,0 2 3 0,-2 0 1 0,0 1-1 16,1 0-2-16,1 2 0 0,2-2 0 0,-1 1 1 15,4 1 1-15,1 0-4 0,-2 0 1 0,5 0-1 16,-1 0 3-16,0 0 0 0,3-1 0 0,2-1 1 16,1 1-1-16,0 0 1 0,-1 0 0 15,3 1 0-15,-2 0 0 0,0 0-2 0,-2 2 1 16,-1 0 1-16,1 1-1 0,-3 1 1 0,1 0 0 15,-5 2 0-15,2 0 0 0,-4 0-1 0,3-1 2 16,0 1-1-16,2 0-1 0,-2 1 2 0,4-2-2 16,1 0 1-16,1 0 0 0,0-1 0 0,3 3 0 0,1-3-1 15,-3 2 1-15,4-2-2 0,-2 1 2 16,-1-1 1-16,2 2 0 0,-3-1 1 0,0 0-2 31,-1 1 0-31,-1 0-1 0,-1 0 0 0,0 0 1 0,0 1 0 16,-3-2-2-16,1 1 2 0,1-2 0 15,-1 2 0-15,3-2 0 0,2 1 0 0,2-1 0 16,-2 1-2-16,6-1 2 0,-2 2 0 0,1-1-1 16,1-1 1-16,-3 2 0 0,4-2 0 0,-2 3-1 15,-1-3 2-15,2 1-1 0,-1 1-1 0,-3 0 1 16,3 0-2-16,-4 0 3 0,-1 0-1 0,3-1-2 16,-2 3 2-16,-1-2-2 0,1-1 2 0,2 1 0 15,-1 0 0-15,5-1 1 0,-1 1-1 16,0 1-1-16,0-2 2 0,0 2 0 0,3-1-1 0,-1 1 0 15,1 1 0-15,-1 0 0 0,-2 0-2 0,-3 0 1 16,0 0 1-16,-2 0-1 0,-3 0 2 0,1 0-1 16,-1 0 0-16,-1 0-1 0,1 0 1 15,-1 0-2-15,1 0 2 0,-2 0 0 0,1 0-1 0,2 0 2 16,-1 0-2-16,-1 0-1 0,-1 0-2 16,-3 0 0-16,1 0 2 0,-3 0-1 0,2 0 3 15,-3 0 0-15,0 0 0 0,0 0-2 0,-1 0 2 16,0 0 1-16,1 0-2 0,0 0-1 15,0 0 1-15,0 0 0 0,3 0 1 0,-2-1 1 16,1 1 0-16,1-2-1 0,1 1-1 0,0 0 0 16,0 0 1-16,1 1-1 0,-1-1 2 0,-2 1-2 15,-1 0 0-15,0 0 3 0,-2 0-3 16,1 0 3-16,-3 0-3 0,0 0 1 0,-2 0-1 16,1 0 4-16,-2 1-3 0,-2 0-2 0,2 1 4 15,-1 0-3-15,4-1 2 0,-4 0-1 0,1 0 0 16,3 0 0-16,-1 0 0 0,2 1 0 0,0 0-2 15,1 0 2-15,-2-1 0 0,0 2 0 0,-3-1-2 16,3 1 0-16,-4-1 1 0,0-1-1 16,-1 3 2-16,-1-1-4 0,0-1 4 0,2 1 0 15,-2 0 1-15,0 0 0 0,1-1-3 0,1 2 1 16,-3-2 0-16,3 1 1 0,-1 0-1 0,1 0 1 16,0 1-1-16,-3-1-1 0,2 1 3 0,0 0-1 31,-2 1 0-31,2 0-3 0,-1 0 3 0,-2-2-1 15,1 2 1-15,2 0-1 0,-2-1 0 0,0 2 1 16,-1-2 0-16,0 1 0 0,2-2-1 0,-1 4 0 16,1-3-1-16,-2 2 3 0,0 0 0 15,2-1-2-15,-1 1 2 0,-1 0 0 0,1 0-2 0,0 1 1 16,-1-1 1-16,3 0 1 0,-2-1-3 16,0 1 1-16,0-1-2 0,2 2 2 0,-2-2 0 0,0 1 0 15,2-1 0-15,-2 0 1 0,1 0-1 0,-1 1 0 16,2-2-1-16,-3 1 0 0,1 1 0 15,0-2 3-15,-2 2-2 0,1-1 0 0,0 0 1 16,0 0-1-16,1 0 1 0,-1 0-2 0,0-3 0 16,0 3 1-16,1 0-2 0,-1-2 2 15,0 1 1-15,0 0-2 0,1 0 3 0,-1-1-3 16,0 2 1-16,-1-1 0 0,1 1-1 0,-1-1 2 16,0 2 0-16,0-1-1 0,0 1-1 0,0 0 1 15,0-1 0-15,0-1-1 0,-1 1 0 0,0 1-1 16,0-1 1-16,1 0 2 0,-2 0 0 0,1 1-1 15,0 0 0-15,0-1 0 0,1 1 1 0,-3 0 2 16,2-1-3-16,-2 1 0 0,0 0 0 16,1 1 0-16,-1-1 0 0,-2 1 0 0,2 0 0 15,0-2 2-15,-1 1-2 0,2 0 0 0,0 0 1 16,0 0-2-16,-1 1 1 0,2 0 0 16,1-1-1-16,-3 1 1 0,2-1-1 0,0 1 1 0,1-2-1 15,-3 2 0-15,2 1 0 0,0-2 0 16,0 0 1-16,1 2-1 0,-2 0 2 0,1-1-1 15,0 0 0-15,0-1-2 0,1 1 2 0,-2 2 0 16,2-2 0-16,0-1 2 0,-1 0-2 0,1 0-1 16,0 1-2-16,-1-2 2 0,0 2 0 0,1 0 0 15,-2-1 0-15,1 1 0 0,-1 0 2 0,0-1-1 16,1 1 1-16,0 0-2 0,0-2 0 16,1 3 2-16,0-2-1 0,0 2 1 0,-2-1-2 15,1 1 1-15,0-1 1 0,-3 0-1 0,3 1 0 16,0 0-2-16,-3 0 2 0,2 0 0 0,-1 0 0 15,2 0 0-15,-2-1 1 0,1 1 0 16,-1-2-1-16,1 1 0 0,-1 0 0 0,1 0 2 16,-3-1-4-16,4 1 2 0,-3 0 0 0,0 0-1 15,0-1 1-15,1 1 1 0,-2 2 0 0,1-3-3 16,-1 0 3-16,1 3-1 0,-1-2 1 0,3 0-2 16,-3-1 0-16,1 1 1 0,0 0-1 0,0 0 2 15,0-1-1-15,1 1 0 0,-1-2-1 16,1 2 1-16,0-1-2 0,-1 1 0 0,2-2 2 15,-1 2-3-15,1-1 4 0,-3-1-1 0,2 1 0 16,0 0-1-16,0 0 1 0,1 0 1 0,-1-2-1 16,0 0 0-16,0 1-1 0,0-1 1 0,1 0 0 15,-3 1 1-15,3-1 1 0,0 1-4 0,-1-2 4 16,-1 2-2-16,1-1 2 0,-2-1-2 0,2 1 0 16,-1-1 2-16,-2 1-2 0,2 0 2 15,0 0-2-15,2 0 2 0,-3-1-3 0,0 1 0 16,0-1 2-16,-1 1-1 0,2-2 1 15,-1 2-1-15,1-2 2 0,0 1-2 0,0-1 1 0,1 1 0 32,-1-2 2-32,0 0-1 0,1 2-2 0,-2-1 2 15,1 0-2-15,-1 1 2 0,0-1-1 16,-2 0-1-16,0 1-1 0,2 0-1 0,-2 0 2 0,1 1 0 0,-2-1 0 16,1 0-1-16,2 1 3 0,0-2-2 0,0 1 1 15,-1 0-1-15,1 0 0 0,-1-2 0 0,3 1-2 16,-2 0 4-16,1 1-2 0,-1-2 0 0,0 1 0 15,-2 1-1-15,2-1 2 0,-2 0-1 16,0 1 1-16,0-1-2 0,0 1 2 0,0-1-2 16,1 0 2-16,-1 1 1 0,0-1-1 0,2 0 0 15,0 0-2-15,0 0 2 0,0-1-3 0,-1 0 2 16,1 2 1-16,0-2 0 0,0 0-1 0,0 1 0 0,0 0 2 16,-4 1-3-16,4-2 2 0,-2 1 0 15,0 1 1-15,0-1-1 0,-1 0-1 0,0 1 1 0,0-1 0 16,0 0-1-16,1 1 0 0,0-1-1 15,1-1 0-15,-2 1 1 0,2-2 3 0,0 0-2 16,-1 2 1-16,1-2-1 0,0 0 1 0,0 0-1 16,1 0 1-16,-2 0-1 0,3 0-2 15,-2 0 2-15,-1 0-2 0,2 1 1 0,-2-1 0 16,1 1-1-16,0 0 1 0,-2 1-2 0,2-1 3 16,-1 0-2-16,0-1 2 0,1 1-2 0,-1-1 1 15,1 0 0-15,0 0 0 0,0 0-5 16,-4 1-10-16,1 1-23 0,-1 0-45 0,-2 3-84 15,2-2-180-15,5-1-1197 0</inkml:trace>
  <inkml:trace contextRef="#ctx0" brushRef="#br0" timeOffset="145578.41">9865 5318 673 0,'0'0'198'16,"0"0"-23"-16,0 0 2 0,0 0-22 15,0 0-18-15,0 0-17 0,0 0-23 0,0 0-17 16,0 0-16-16,0 0-12 0,0 0-13 0,0 0-5 15,-25 2 1-15,25-2 2 0,0 0 6 0,0 0 2 16,0 0-3-16,0 0-8 0,0 0-5 16,0 0-5-16,3 0-1 0,1 1 4 0,-1-1 2 15,3 1 2-15,-3 0-2 0,4 0-1 0,-2 0-2 0,1 1-1 16,-2-1 0-16,3-1-2 0,1 1-1 16,0-1 1-16,1 0-1 0,1 0-1 0,1 0 1 15,2 0 0-15,0-2-2 0,1-1-1 0,3 0-2 16,1 0-3-16,2 0-2 0,1-1 0 15,1 0-2-15,2 2-1 0,1 0 0 0,-4 1-3 0,1-1-1 16,0 1 0-16,0 1 0 0,-4 0 1 0,2-1 1 16,-1 1 0-16,1-1 1 0,1-1 1 0,-1-1-1 15,2 1 2-15,4-3 0 0,-2 1 2 16,4-3 0-16,1 0-2 0,1 0-1 0,1-1-2 16,1 1 0-1,0 1-4-15,-1 2 3 0,0 0-3 0,0 2 0 16,-2 0 1-16,0 0-3 0,-2 2 2 0,-1-1-2 0,3 1 1 15,-1 0-1-15,1-1 1 0,-2 1-1 0,2-1 2 16,1 0 0-16,-2-2-1 0,1 1 1 16,1 0 1-16,0-1-2 0,1 0 0 0,1 0 1 15,-1 2 1-15,0-1-3 0,-1-1 3 0,0 1-1 16,-1 0-1-16,-4-1 1 0,4 2-5 0,-2 0 4 16,-3 1-4-16,2-1 3 0,-1 1 0 15,-3 0-1-15,3 0 2 0,-1-2-2 0,-1 2 2 16,5 0-2-16,1-1 2 0,1 0-1 0,0-2 0 15,2 2 2-15,0-3-3 0,1 0 2 16,3-1 0-16,-3 1 2 0,3 0-4 0,-3 0 2 0,-2 2-2 0,-2-2-1 0,-5 2-1 16,1 2 2-16,-6-1-1 0,-2-1 1 0,1 1 0 15,-1 0 0-15,-3 0 1 0,3 0 1 0,-4-1-4 16,6 1 3-16,0-1 0 0,2 0-1 16,2-2-1-16,3 1 3 0,1-1 0 0,7 1 0 15,-1-3 4-15,-1 3-5 0,1 1 0 0,-1 0 0 16,-4-1-1-16,0 2 0 0,-5 0 0 0,2-1 0 15,-5 1 3-15,0 1-3 0,-4-1 0 0,3 0 0 16,-3-1 0-16,-1 1 2 0,0 0-2 16,0-1 0-16,4 1 0 0,0-3 1 0,1 2 1 31,2-1-1-31,0-1 1 0,6 1-2 0,0-1 0 16,-1 0 2-16,3 0 0 0,-1 2-2 0,0-2 0 15,-3 2 0-15,-3 0-1 0,-1 0 2 16,-3 0 0-16,-6 1-1 0,3 0 0 0,-8 1 1 15,-1-1-1-15,0 1 1 0,-4 0-2 0,4 0 0 16,-4 0 3-16,1 0-2 0,1 0-3 16,2 0 3-16,-1-2 0 0,3 2 1 0,1-1 0 15,0-1 2-15,1-1-1 0,1 1 0 0,-1 1 2 0,-3-2-3 16,1 1 4-16,-2 1-1 0,-4 0 2 16,3-1 2-16,-4 2 2 0,-2 0 5 0,0 0 2 15,0 0 4-15,0 0-1 0,0 0 1 0,0 0-1 16,0 0-1-16,0-1-4 0,0 1-4 0,-2-1-5 15,0 0-3-15,-2-1-1 0,2 0-2 0,0 0 2 16,-2 0-3-16,0 2 0 0,-1-1 0 0,1-1 2 16,-2 2-3-16,0-1 0 0,-1 0 2 0,3 0 0 15,-3 0 0-15,1-1 1 0,-3 2-2 16,2-1 1-16,-2 1 0 0,-1-1 0 0,0 0 0 0,-2-1 0 16,-1 2-1-16,-2-1 1 0,2 1 1 0,-4-1-6 15,2 1 5-15,-2-1 0 0,-3 1-1 0,4 0 0 16,-2 0 1-16,-1 0 0 0,1 0-1 0,1 0 1 15,1 0-1-15,-2 0 2 0,4 0-1 16,-4 0-1-16,1 0 1 0,-1 1 0 0,1 1-1 16,-1 1-2-16,-2-1 3 0,0 1-1 0,-2 0 1 15,0 0 1-15,-4 1-2 0,4-1 1 0,-2-1-1 16,-2 2 3-16,3-2-2 0,-2 0 0 0,2 1 0 31,-1-1-2-31,-1 1 2 0,2-1 0 0,2 0 0 0,0 2 2 16,0-3-3-16,2 1 0 0,-1 0 1 15,0-1 2-15,1 0-1 0,0-1 0 0,3 1-1 16,-3-1 2-16,-2 0-2 0,1 1 1 0,-2-1-1 16,-2 1 2-16,1-1-2 0,3 2-1 0,-3-1 1 15,-2 0 0-15,4 0 0 0,0 1-2 0,0 1 0 16,2-2-2-16,-2 1 2 0,1-1 2 0,4 1-1 0,-3 0 1 16,-1-1-2-16,2 0 2 0,-3 1 1 0,1 0-2 15,-2-1 1-15,-3 1 0 0,2 0 0 16,1 1 0-16,-1-1-1 0,-3 0 0 0,2 0 1 15,-2 1-2-15,4-1 4 0,-1 0-1 0,2-1-1 16,3 0 1-16,-1 2-1 0,5-1-1 0,-3-1 2 16,0 0-1-16,4 1-1 0,-5-1 2 0,3-1 0 15,-3 2-1-15,1-2 0 0,0 1-1 16,-1 0 1-16,-1 1 2 16,-1-1 1-16,0 1-1 0,-1-1 0 0,2 0-4 15,3 1 0-15,-3-1-1 0,2 0 0 0,-1-1 3 16,5 0-1-16,-4 1 1 0,4-1 2 0,0 0-2 15,-3 0 0-15,2 0 2 0,-3 0-3 16,-2 1 0-16,3 2 1 0,-4-1-2 0,-1 0 1 0,1 1 0 16,-4 0 0-16,2 0 0 0,1-2 0 0,1 3 0 15,-2-2 1-15,3 0-2 0,-1 1 2 0,1-1-1 0,5 1 1 16,-3 0 0-16,5 0 0 0,-1-2-1 16,2 2 0-16,-3-2 1 0,1 1-2 0,1 0 2 15,-4 0 0-15,4-1 0 0,-3 1 0 0,-1-1 2 16,-2-1-2-16,5 1 0 0,-6 2 0 0,3-2 0 15,0 1 0-15,-1 1-2 0,3-1 1 0,-2 1-2 16,2 0 1-16,1-1 1 0,-3 0-1 0,5 1 0 16,0 0 0-1,-2 0 0-15,0-1 2 0,2 1-1 16,0-1 0-16,0 0 0 0,0 1 0 0,0-1 0 16,0 2 0-16,-3-1 0 0,2 1 0 0,-1-1 1 15,1 1-1-15,-5 0 0 0,5-1 0 16,-6 2-1-16,4 1 0 0,-4-1 1 0,2 1-1 0,0 1 1 15,-1-1-1-15,3 0-1 0,0-2 3 16,0 1-2-16,3 0 3 0,0-2-2 0,-1 1 0 16,2 0 0-16,0-1 3 0,-3 1-2 0,1-2-1 15,2 2 2-15,-2-2-3 0,1 0 2 0,-1 2 1 16,-2-2 0-16,1 1-1 0,0 0 0 16,-1-1 1-16,0 0-2 0,2 1 2 0,0-1 0 15,2 0-1-15,0 0 0 0,1-1 0 0,-1-1 0 16,3 1 1-16,2-1-1 0,-2 0 0 0,0 1 1 15,3-1-1-15,-2 0 2 0,2 0-2 16,-1 0 0-16,0 0 1 0,2 0 0 0,-2 0 2 16,2 0-2-16,2 0 0 0,-1 0-2 0,-2 0 0 15,3 0 1-15,0 0 0 0,1 0 2 0,-1 0-4 16,1 0 2-16,0 0 1 0,0 0-2 16,0 0-1-16,0-1 2 0,0 1-2 0,0 0-1 15,0-1-3-15,1 1-1 0,3 0 1 0,1-1-1 16,2 1 6-16,0-2-2 0,5 1-1 15,1 0 2-15,1 0 0 0,5 0 0 0,0-1 1 0,2 1 2 16,1 0-2-16,3 0-1 0,-1-1 2 0,4 0-1 16,-2-1 3-16,3 0-2 0,1-1 0 15,1 1-1-15,0-2 1 0,0 0 0 0,2 0 1 16,0 0-1-16,0-3-2 0,2 1 3 0,2 0 0 0,3-1 0 0,-2 1-1 16,-2-1-1-16,1 1 1 0,3 1-2 0,-2 1 5 15,-3-2-4-15,2 1 1 0,-3 1 0 16,5 0 0-16,-5 0 0 0,4 1-1 0,-1-1 3 0,-2 0-6 15,3 0 5-15,-4 2 0 0,2-1-1 16,-2 1-2-16,-2 0 1 0,3 0 1 0,-3 0-1 16,0 1 0-16,-2 0 2 0,0 1 1 0,0-2 0 15,0 2 0-15,0 0 0 0,0 0-2 0,0-1 0 16,1-1 1-16,1 1-2 0,0 0 1 16,0-1 0-16,3 0 2 0,0 0-2 0,1 1 0 15,0-1 0-15,3 0 2 0,-2 1-2 0,-1-1-1 16,4 0 2-16,-2 0-3 0,-3 1 3 0,1 0-2 15,-3-1 0-15,-3 2-2 0,0 0 1 0,-2 0 2 32,-4 0 0-32,4-1 2 0,-5 1-2 0,4 1 1 15,-2-1 0-15,2 1 0 0,-3-1 0 16,3 1-1-16,1-1 1 0,1 0-2 0,-1-1 1 0,7 0 1 0,-3 0-1 16,1-2 0-16,-1 1 0 0,2 0 1 0,-3 1 0 15,-1 0-3-15,-1 0 2 0,-2 1-1 0,-4-1 1 16,1 2 0-16,-5-1 0 0,-4 1 0 15,2 0 0-15,-4 0-3 0,-2 0 2 0,2 0 1 16,-1 0 0-16,0 0-1 0,-1 0 1 0,2 0 1 16,-3 0-1-16,3-1 0 0,1 1 0 0,-2-1 1 15,0 1-1-15,-1-1 4 0,1 1-4 0,-1-1-1 16,-4 1 2-16,0 0-2 0,-2 0 2 0,-1 0-1 16,-2 0 0-16,0 0 4 0,-2 0-3 0,0 0 2 15,0 0 2-15,0 0 2 0,0-1 0 16,0 1 2-16,0 0 0 0,0 0 0 0,0 0 1 15,0 0-3-15,0 0-2 0,0 0-3 0,0 0 0 16,0 0-2-16,0 0 0 0,0 0-3 0,0 0-1 16,0 0-10-16,0-2-26 0,0 2-45 0,-3 0-60 15,-2 0-87-15,2 0-152 0,0 0-1062 0</inkml:trace>
  <inkml:trace contextRef="#ctx0" brushRef="#br0" timeOffset="165226.26">1133 11587 1210 0,'0'0'241'0,"0"0"-40"16,0 0-16-16,0 0-24 0,0 0-39 0,0 0-35 15,0 0-20-15,0 0-11 0,0 0-11 0,0 0-8 16,0 0-7-16,0 0-1 0,-53 42-5 0,45-29-2 16,-2 3 0-16,-3 2-1 0,1 3-3 0,-3 1-4 15,1 1-3-15,-2 1-6 0,1 0-1 0,-1 1-1 16,1 1 0-16,1-2-2 0,0 2-2 0,2-3 0 15,0-1-2-15,2-1 1 0,-3 0 2 0,3-2 2 0,0-1-2 16,1 0 2-16,0-2-2 0,1-1 1 16,2-4 1-16,1-1-2 0,0-2 1 0,0-2 0 15,4-1-1-15,0-1 1 0,-1-2-1 16,1-1-1 0,1 0 0-16,0-1-1 0,0 2 1 0,0-2-2 15,0 0 0-15,0 0-2 0,0 0-2 0,0 0-2 16,0 0-4-16,0 0-4 0,1 0 3 0,2 0 3 15,-1 0 6-15,3 0 6 0,2 0 2 0,2 0 1 16,0 0-2-16,5 0-1 0,-2 0-1 16,3 0 0-16,3 0 2 0,0 0 0 0,2 0 1 0,3-2 0 15,1 1-2-15,4 0-1 0,-2 0-1 0,-1 0 1 16,4 1-1-16,-3-1 3 0,-1-1-1 16,1 1 1-16,-1 0 1 0,-4-1 0 0,2 0 1 0,1 1 0 15,-1 0 0-15,-6-2 0 0,0 3 0 16,0-1 2-16,-3-1 0 0,1 0 1 0,-2 1 0 15,-1 0-1-15,1-1 1 0,-5-1 7 16,0 3 1-16,0-3 3 0,-3 2-1 0,0 0 0 16,-3-1 1-16,-1 1 3 0,0 1 4 0,-1-1 6 15,0 0 2-15,2-1 2 0,-2-1-1 0,0-2-6 16,0-2-8-16,0-1-9 0,0-4-4 0,0 0-3 16,0 1 3-16,-2-2-1 0,-1 0 0 0,2-2-2 15,-6-2-1-15,4-1 1 0,-3 1 0 0,2-2 1 16,-4 1 1-16,-1 0-2 0,1-2 0 0,0 2-5 0,-2-1 3 15,1 2 0-15,0 0-2 0,0 2 4 0,-2 0-1 16,2 1 0-16,1 2-1 0,1-1 1 16,-3 1-1-16,2 0 0 0,0 0 0 0,-3-1-1 15,1 2-1-15,2-1-2 0,2-2 1 0,0 2-1 16,1 2 2-16,1-1 0 0,2 4 1 16,-1 2 1-16,2 2-1 0,1 2 0 0,-2 0-1 15,2 0 0-15,0 1 0 0,0 0 0 0,0 0 1 16,0 0-2-16,0 0 3 0,0 0-2 15,0 0 2-15,0 0 0 0,-1 0-2 0,1 0 1 16,0 0 1-16,-1 0 1 0,1 0 0 0,0 0-1 16,0 0-1-16,0 0 0 0,0 0 1 0,0 0 0 15,0 0 0 1,0 0-1-16,0 0 1 0,0 0-1 0,0 0-1 16,0 0 1-16,0 0-1 0,0 0 2 0,-1 0 0 15,1 0-3-15,0 0 2 0,0 0-1 0,0 0 0 16,0 0-1-16,0 0 1 0,0 0-1 15,0 0 0-15,0 0 1 0,0 0 0 0,0 0 0 16,0 0 1-16,0 0-3 0,0 0 3 0,0 0 0 16,0 0-1-16,0 0 1 0,0 0 0 15,0 0 1-15,0 0 1 0,0 0 1 0,0 0 2 16,0 0-1-16,0 0 1 0,0 0 3 0,0 0-1 16,-1 0 0-16,1 0-1 0,0 0-3 15,0 0-1-15,-1 0-1 0,1 1-1 0,0-1 1 16,-2 0-1-16,2 0-1 0,0 0 0 0,-1 0 4 15,-2 0-3-15,1 0 1 0,1 0-2 0,-2 0 0 16,-1 0 0-16,1 0 0 0,-1 0 0 0,-1 0-6 16,-1 1 3-16,0 1 1 0,-2 0-3 15,0 1 4-15,0 0-4 0,-3 3-1 0,-1 0 1 16,0 1-1-16,0 0 1 0,-1 0 2 0,-2 0 1 16,4 2-2-16,-1-2 1 0,0 0-1 0,1 0 1 15,1 1 1-15,2-1-2 0,-1-1 0 0,-1 2 1 16,0-1-3-16,2 1 1 0,1 0 1 15,0 1-2-15,-2 1 1 0,1 0-1 0,0-1 2 16,1 1 2-16,0 1-3 0,2-3-1 0,0 2 1 16,1-3-4-16,1 1 0 0,-1-1-1 0,3 2 1 15,-2-1 3-15,-1 1 4 0,2 1 0 0,-2 0 1 16,0 2-1-16,1-1 3 0,-2 2-2 16,0 1-1-16,-1 0 2 0,3-1-1 0,-4 3 0 0,4-4 1 15,-2 1 0-15,0-1-2 0,0-1 1 0,1-2-2 0,2 2 2 16,1-3-1-16,-2 2 0 0,0-1 1 0,2 0 0 15,0 1-1-15,0-1 0 0,-1-1 0 0,2 0-3 16,0-1-1-16,0-1 2 0,0 0-1 16,0 0 0-16,0-1 1 0,0 1 3 0,0-1-1 15,0 0 1-15,0-1 0 0,2 1-2 0,-2-2 0 16,1 1-2-16,-1-1 0 0,0 3 3 0,1-2-2 16,0-1 1-1,2 1 0-15,-2-2 0 0,1 0 0 0,-1 0-3 16,-1 1 0-16,1-2-2 0,1 1 0 0,1 1 1 15,2-1 1-15,-3 0 2 0,3 1 2 16,-1 0-1-16,1-1 2 0,0 1 1 0,3 1-1 0,-3-1 1 16,2 1 2-16,-2-1-4 0,0 1 4 15,1-1-2-15,0 1 2 0,2-2-1 0,-3 0 1 16,1 2 0-16,2-2-3 0,0 0 1 0,-2 0 0 0,2-1 1 16,1 1-3-16,1-1 2 0,0 1-1 0,-1-2 0 15,2 1 2-15,-1 0 0 0,0 0 0 0,2 0 0 16,-2 0-1-16,1-1 0 0,4 0 0 15,-1 0 0-15,0 0 3 0,2 0 0 0,-2 0-2 16,2 0 1-16,-2 0 0 0,2 0 0 0,-2-1 1 16,3 0 0-16,-3-1-2 0,3-1-1 0,-1 2 0 15,0-1-1-15,0 0 0 0,-2 1 2 0,-1-1-3 16,0 0 2-16,1 1 0 0,-3 0 0 0,1 1 1 16,1-2-2-16,-2 2 1 0,2 0-1 0,-3-1 2 15,-2 1 0-15,3 0 0 0,-2-1-1 0,0 0 1 16,-1 0 1-16,2-2 1 0,0 1-1 15,0 1 1-15,0-1-2 0,-1-1 1 0,0 2-1 16,1 0 0-16,-4 0 0 0,0-1 0 0,-1 1 1 16,0 0 2-16,-1 0-1 0,1-1 2 0,-2 2 1 15,2-3 1-15,-3 2 0 0,-1 0 3 16,3-1-5-16,-1 0 2 0,-1 1-2 0,0-3 1 16,1 2 1-16,1 0-1 0,-2-2 2 0,-1 1 1 15,1-2-1-15,0 1 1 0,1-1-1 0,-1-3 0 16,-2 1 0-16,1-1 1 0,0 0 0 15,-1 0 4-15,0 0 0 0,0-1 0 0,0 1 1 16,0-1-4-16,0 0 0 0,-2 0-3 0,-2-2 0 0,0 0-1 16,1 1 0-16,-4-2-3 0,4 2 0 31,-4-1-1-31,4 2 1 0,-2-1 1 0,0-1-1 16,-3 1-1-16,2 0-1 0,0 0 2 0,-2-3 0 15,0 2 1-15,1 0-1 0,-1-2-1 16,-2 2 1-16,1-1 0 0,0 1-3 0,0-2 2 15,2 3-1-15,-1-2-2 0,0 0 2 0,2 0-2 16,0 0 2-16,-3 1 0 0,4 0 0 0,0-2-2 0,-2 0 1 16,4 1 0-16,-1 0 1 0,-2 2-1 0,3-2 1 15,-2 2-1-15,2-1 0 0,-1 1 2 0,-1 1 0 0,3 1 0 16,-5-1 0-16,5 0 0 0,-5 1-2 16,4 0 1-16,-2-1-1 0,0 1 2 0,1 1-2 15,-2-1 0-15,4 2 1 0,-4-1-2 0,3 3 3 16,0-2-2-16,-1 2 2 0,2 0 1 15,-2 0-1-15,-1-1 1 0,3 0 1 0,-3 2-1 16,1-2-1-16,1 2 1 0,-3 0 0 0,3 1-1 0,-4 0 0 16,3 1 0-16,-2-1-1 0,3 1-2 0,-2 1 1 15,1-1-2-15,0 0-1 0,-2 0 0 0,3 1-2 16,-3 0 2-16,2 0-3 0,-4 0 0 0,0 0-1 16,1 0-1-16,0 2-2 0,-2 2-1 0,-1-1 2 15,0 3-2-15,0 0 2 0,0 0 0 16,0 2 2-16,1-2 2 0,-2 2 0 0,2 0 2 31,-1 0 1-31,1 1 0 0,0-1-1 0,0 0 0 0,2 0 0 0,-2 0-1 16,1 0 0-16,1 0-1 0,-2 3 2 15,1-1 0-15,-1 1 2 0,0 2 0 0,-2-2 0 16,2 1 0-16,0 0 0 0,0-1-2 0,1 0 0 16,1 1-2-16,-1 1 1 0,1-1 0 0,0 1-2 15,0-1 2-15,3 1 1 0,-1 0-3 0,1 0-2 16,0-2 1-16,2 3 0 0,-1 0 0 0,0 0 3 0,0 0 0 15,1 0 2-15,1 0 2 0,-2-2-2 16,2-1 1 0,0-1-2-16,-1 1 2 0,1-1 0 0,0 2 0 15,0-1 0-15,0 0 1 0,-2 3 0 0,1-1 0 16,1 0-1-16,0-3 0 0,1 1 0 16,0-3 0-16,0 0-3 0,0-2 3 0,0 2 0 15,0-1 2-15,0-2-3 0,0 0 1 0,0-1-2 16,0-3 1-16,0 2 0 0,0-3-2 15,0 1 2-15,0-1 0 0,0 0-1 0,1 0-3 0,-1 0-2 16,1 0-6-16,1 0-4 0,-1 0 4 16,3 0 3-16,0 1 6 0,1 1 4 0,1 1 3 0,1-2-1 15,1 1 0-15,2-1 2 0,1 2-6 16,-1-2 3-16,2 1-2 0,3-1 3 0,-2 0-1 16,0 1-1-16,1-1 2 0,-1 0-1 0,1-1 2 15,1 0-1-15,-1 0 0 0,1 0 1 16,0 0-1-16,0 0 0 0,0 0 0 0,0 0 0 15,1-1-1-15,1 0 0 0,-2-1 0 0,2 2 1 16,0-1-1-16,-1 1 1 0,2-1-1 16,1-1 0-16,-5 2 0 0,3 0-1 0,-4 0 1 15,2 0 0-15,-1-1 1 0,-2 1 1 0,3 0 2 16,-2-2-1-16,1 1-1 0,-1 0 2 0,1 0-1 16,-3 0 0-16,1-2 1 0,1 1 0 15,-2 0 1-15,2-1-1 0,-3 1-1 0,0 1 1 0,0-1 0 16,-3 1-3-16,0 0 1 0,1 0-2 0,-3 0 0 15,0-1 2-15,-2 2-2 0,0-1 1 16,1 1-1-16,-3 0 1 0,0 0 1 0,2 0-1 16,-2 0 0-16,1 0-1 0,-2 0 2 0,0 0 1 0,1 0 2 15,-1 0 1-15,0-1 2 0,0 1 2 0,0 0 2 16,0-1 3-16,0 1 0 0,0-1 0 16,0 1-2-16,0 0 0 0,0-1 0 0,0-1-2 0,0 0-1 15,0-1-4-15,0-1-2 0,1-2-1 16,-1 0-1-16,0 0 2 0,0-1 0 0,0-1-1 15,0-2 0-15,1-1-1 0,-1-1-1 0,0 0 1 16,0-1-1-16,0 0 1 0,0 1 1 16,0 0 0-16,0 1 3 0,0 0 0 0,-1-2 1 15,-1-1-1-15,-4 2 1 0,3-3-2 0,-3 2-1 16,2-4-2-16,-5 1-1 0,4 0 0 0,-1 0-1 16,-1 1 2-16,3 1 0 0,-4 1-4 0,3 1 5 15,0 2-1-15,2 0-1 0,-3 0 1 0,3 1-2 16,-2 0 1-16,1 0 0 0,-1 0 2 0,0 0-1 15,0 1-1-15,0 0 2 0,1 1 2 16,-2 0-1-16,3 2 0 0,-2-1-2 0,2-1 1 0,-1 1-2 16,-1 0 0-16,3 2 0 0,-5-2 0 0,4 0 0 15,-1 0-2-15,-1-1 3 0,1 0-3 16,0 0 2-16,1 1 1 0,-1-1-2 0,-2 1 2 16,2 1-1-16,0 0-1 0,1 0 1 0,-1 1-2 15,0-1 2-15,2 1 0 0,-3-1 0 0,1 1-1 16,2 1 1-16,-1 1 0 0,0-1 0 15,1 0 1-15,0 0-1 0,-1 1 0 0,0 0 0 16,1 1 0-16,1-2 0 0,-2 1 1 0,2 0-1 16,-3 0 1-16,3 0 0 0,0 1-1 0,1 1-1 15,-1-1-2-15,0 1 2 0,-1 0 0 16,2-2 0-16,-1 2 0 0,1 0 0 0,0 0 1 31,0 0-3-31,0 0 1 0,0 0-2 0,0 0-2 16,0 0-2-16,0 0-2 0,0 0-2 0,0 0-4 15,0 0-5-15,0 0-6 0,0 0-5 0,0 0-7 16,0 0-2-16,0 4 6 0,1 2 9 16,3 2 12-16,2 3 9 0,-1 2 3 0,1-1 1 15,0 2-1-15,2 1 0 0,-1-1-1 0,-1 0 2 0,1-1-1 0,2-1 0 16,-2 0 0-16,-1 0 0 0,2 0 0 0,-1 2 1 16,-1-1 1-16,2 1-2 0,1 0 1 0,-3 1 0 15,-1 1 0-15,4 0 0 0,-4 0 0 0,2 1 0 0,-2 2 3 16,0-1-1-16,-1 0 0 0,2 1-1 15,-1-3 0-15,0 0-1 0,-3-2 0 0,4 0-1 16,-3-1-1-16,1-1 1 0,1-2 0 0,-2 0 0 16,1-1-1-16,0 1 2 0,-1 0 1 15,2-2-2-15,-3 2 2 0,2 0-2 0,1-2 1 16,-4 2 1-16,2-4-1 0,-1 1 1 0,1-1-2 16,-1-2 2-16,-2 1-1 0,1-2 0 0,0 0 0 15,0-1 1-15,-1 0 0 0,0-1-1 16,2 1 1-16,-2-2 1 0,0 0 1 0,0 0 2 15,0 0 2-15,1 0 4 0,-1 0 2 0,0 0 8 16,0 0 4-16,0 0 5 0,0 0 2 16,0-3-2-16,0-1-5 0,0-1-9 0,-4-2-7 0,2-3-5 15,-5-2-2-15,1-2-2 0,-1-3 3 16,-2 0-3-16,1-1-1 0,0-3 3 0,1-1 0 16,-2-3-4-16,1-3 0 0,-2 1 0 0,3-3 0 15,0 3 2-15,-1 0 2 0,-1 4-1 16,3 1 1-16,0 1 1 0,-1 3-1 0,3 1-1 0,-4 1-1 31,5 3 1-31,-4 0 0 0,4 1 1 16,-3 1 0-16,2 1-2 0,-3-1 0 0,4 2 1 15,-1 2-1-15,0-1 1 0,3 5-2 0,0 0 0 16,-1 2-3-16,2 1 1 0,0 0-3 0,0 0-6 16,0 0-8-16,0 0-7 0,0 0-12 15,0 1-5-15,0 4 4 0,0 2 11 0,2 2 11 16,1 4 13-16,4 1 0 0,0 4 2 0,-1 0 3 15,1 4-2-15,-2 1 1 0,2 0 1 0,0-1-2 0,-1 3 2 16,1-1 3-16,1 2-2 0,-4-1-1 0,5 2 1 0,-3-4 0 16,-1 0-2-16,0 0 0 0,0-4 1 15,1 0 1-15,-3-3-2 0,2-1 1 0,-1-2 0 16,-1 0-1-16,1-1 2 0,-1-3-1 0,-1-1 0 16,-1-1 0-16,2-1 0 0,1-1 1 15,-3-1-1-15,0-1 1 0,-1-2 0 0,0 0 0 0,1-1 2 0,-1 0 2 16,0 0 3-16,1 0 3 0,-1 0 5 15,0 0 7-15,0 0 5 0,0-1 6 0,0-2-7 16,0-4-6-16,-1-1-11 0,-1-4-7 0,-5-4-3 16,3-2 1-16,-4-3-1 0,3-2-1 0,-1-2 1 15,-3-3-2-15,3-1 1 0,0 0 0 0,-1-1-1 32,4 1 0-32,-4 2 2 0,4 0 1 0,-2 2 1 15,0 4-1-15,3 2 1 0,-3 2 0 0,3 5 0 16,0 0 0-16,-3 3-1 0,2 1 0 0,1-1 0 15,-2 1 0-15,1 2 0 0,1-1 0 16,1 0 0-16,-2 0 3 0,-1 1-3 0,2-1 0 16,1 1 0-16,-2 2 2 0,-1 0-1 0,2-1 1 15,1 0 0-15,-3 2-1 0,1-1 0 16,1 1 0-16,1 2-1 0,-2-1 1 0,1-1-1 16,-1 1 0-16,2-1 1 0,-1 2-2 0,-3-1 2 15,1 0 0-15,2-1-1 0,-3 1 2 0,2 0-3 16,-1-2 0-16,-1 1 1 0,2-1-1 0,-4 1-1 15,3-1 2-15,-2 2-1 0,3-1-1 0,-1 1 2 0,0 0-1 16,0 0-1-16,-1 1 0 0,3-1 2 0,-3 0-1 16,0 0-1-16,1 0 0 0,-2 0 1 0,-2 0-1 15,1 1 1-15,1-1-2 0,-2 1 1 0,3 1-1 16,-2-2 1-16,3 2-1 0,-1 0-2 0,3 0 0 16,-4 0-1-16,3 0-1 0,1 0-1 15,-4 0-1-15,3 0 1 0,0 2 1 0,-1-1 0 16,1 2 2-16,-1-1-1 0,-1 2 0 0,0 0-1 15,-1 1-1-15,-2 2 0 0,2 1 2 16,0 0 2-16,-5 3 2 0,3-1 0 0,-2 3 1 16,1 0 0-16,-2-1 0 0,0 5 0 0,-1 0-2 15,1 1 1-15,-3 1-1 0,-1 3 2 16,2 1 0-16,-2-1-1 0,3 0 0 0,-3 0 0 16,1 0-1-16,1 1 1 0,-1-1-1 0,0-3 0 15,2 2-2-15,2-4 5 0,1-2-4 0,0-1 0 16,3-3 3-16,0 1-4 0,1-3 2 0,0-1-1 15,1-1-1-15,2 0 1 0,-1-3 0 0,2 1 0 16,1-1-1-16,-1-2 1 0,1 0-1 0,0-1 2 16,-1 1-1-16,1-1 1 0,0-1-2 0,0 1-1 15,0-1-1-15,0 1-2 0,0 0 2 16,0 0 1-16,0 0 1 0,0 1 1 0,0-1 0 16,0 1 2-16,0-1 1 0,0 0 1 15,0 0-1-15,0 1 1 0,0-2 0 0,0 0-1 0,0 1 2 16,0-1 0-16,0 0 0 0,0 0-2 15,0 0 3-15,0 0-1 0,0 0 2 0,0 0 0 16,0 0 0-16,0 0 0 0,0 0 3 0,0 0-2 16,0 0 1-16,0 0-2 0,0 0-3 0,0-1-1 31,0-1-1-31,0 1-1 0,1 0-2 0,0-2 0 0,1-2 0 0,6-2 0 0,0-6 0 0,3-1 1 31,1-2 2-31,3-3 1 0,2 2 0 0,2-1 3 0,1-1-5 0,2 0 2 0,0 1-1 16,0 0 2-16,2 0-1 0,-4 1 0 0,1 0 1 31,0 1-2-31,-2-1 3 0,0 3-2 0,-1-1 1 16,-3 1-2-16,3 0 1 0,-4 2 0 0,1 1 2 0,-2 2-1 0,-3 1-1 15,0 1 1-15,-4 1-1 0,-1 1 2 16,1-1-1-16,-2 1 0 0,2 1 0 0,-1-1-2 16,-1-1 2-16,1 1 0 0,-3 0 0 0,4 0-1 0,-4 2 1 15,0 0 0 1,2 0-1-16,-1 1 1 0,-3 0 0 15,1 2-1-15,-1 0 1 0,0 0 2 0,1 0-3 16,-1 0 2-16,0 0 0 0,0 0-3 0,0 0 2 16,0 0-1-16,0 0 0 0,0 0 0 0,0 0 0 15,0 0 0-15,0 0 0 0,0 0 0 0,0 0-1 16,0 0 1-16,0 0-1 0,0 0 2 16,0 0-1-16,0 0 1 0,0 0-1 0,0 0 1 15,0 0 1-15,0 0 0 0,0 0 0 0,0 0 0 16,0 0-2-16,0 0-1 0,0 0 1 0,0 0 0 15,0 0 1-15,0 0-1 0,0 0 0 0,0 0 0 16,0 0 2-16,0 0 0 0,0 0-1 16,0 0-1-16,0 0 1 0,0 0 0 0,0 0 1 15,0 0-2-15,0 0 1 0,0 0-2 0,0 0 1 16,0 0-2-16,0 0 1 0,0 0-1 16,0 0-2-16,0 2-3 0,0-2-3 0,0 0-1 0,0 1-7 15,0 1-3-15,0 3 6 0,0 3 3 0,2 1 8 16,2 3 3-16,0-1-1 0,-1 1-1 15,2 1 1-15,-2-1 0 0,3 2-1 0,-2-1 2 0,1 3-1 16,-1 1 1-16,1-1 1 0,0 1 0 16,-2 0-1-16,4 2 0 0,-4-1 0 0,1 0-1 0,0-1 1 15,-1-2-1-15,2 2 0 0,-3-2 2 0,0-1 0 16,3-3 2-16,-2 1 0 0,-2-2-1 0,0-1 0 16,2-1 1-16,0-1 0 0,-2-1-1 15,0 0 0-15,-1-2-3 0,1 1 3 0,0-1-2 16,0 0 0-16,-1-1 2 0,2 0-2 0,-1 0 2 15,1-2-2-15,-1 1 1 0,-1-1-1 16,1-1 1-16,-1 1 0 0,0-1-2 0,0 0 2 16,0 0 2-16,0 0 0 15,0 0-1-15,0 0 3 0,0 0 1 0,0 0 2 16,0 0 2-16,0 0 4 0,0 0 3 0,0 0 4 16,0 0 2-16,0 0 4 0,0-2 0 0,0-3-8 15,0-3-6-15,0-3-6 0,-4-2-6 0,-1-3 0 16,2-2 2-16,-3-2-2 0,1-1 2 15,-2-1 0-15,-1-1-1 0,-1 1-1 0,2-1 1 16,-2 0 1-16,0 1 1 0,1 3-1 0,-1 1-2 16,3 3 2-16,0 4 0 0,1 1 0 0,1 2-1 15,2 2 1-15,-2-1-2 0,0 4 1 16,2-2-1-16,-2-1 0 0,0 1 2 0,2 1-2 16,-2-2 0-16,-1 1 0 0,3-1 1 0,-2 1-1 15,0 0 0-15,2 1 0 0,-1 0-1 0,0 0 0 16,1 0 1-16,1 1 0 0,0 0 0 15,0 1 0-15,-2 0 0 0,1 1 0 0,2-1-1 16,-1 2 1-16,1-1-1 0,0 1-1 0,-1 0 1 16,1 0-3-16,0 0-1 0,0 0-3 15,0 0-2-15,0 0-8 0,0 0-13 0,0 0-22 0,-1 0-45 16,1 0-54-16,0 0-92 0,0 0-81 16,0 0-117-16,0 0-603 0</inkml:trace>
  <inkml:trace contextRef="#ctx0" brushRef="#br0" timeOffset="175062.87">8028 14572 197 0,'0'0'322'16,"0"0"-156"-16,0 0-9 0,0 0-32 0,0 0-20 15,0 0-21-15,0 0-21 0,0 0-19 0,0 0-18 16,0 0-12-16,0 0-5 0,0 0 2 16,1 1 11-16,0 1 11 0,0 0 10 0,2 0 8 15,-2 0 2-15,2 0 3 0,-2 1 4 0,0-1-1 16,2 1 0-16,-2 2-1 0,3 0-5 0,-3-1-6 15,1 2-10 1,1-1-7-16,-1 0-8 0,2 0-4 0,-2 1-4 16,2-1 1-16,0 1-1 0,2-2 0 0,0 0 4 15,2 2-1-15,-2-2 0 0,2 0-1 0,0 0 2 16,1-2-2-16,0 0 1 0,1-2-5 0,1 0 2 16,-1 0 1-16,0 0 1 0,5 0 1 0,-3-3-1 15,3-2-2-15,-1 1-4 0,2-2 2 0,-2-1-5 16,1 3 0-16,-2-3-3 0,2 1 3 15,-2 0-4-15,3 0 3 0,-1 1 1 0,1-2 1 16,0 1 0-16,3-1-2 0,-1 0 0 0,-1 1-1 16,0 0 0-16,2-1-1 0,1 0 0 0,0 1-1 15,0-1 0-15,0 1-2 0,0 0 0 0,1 2 0 16,0-1 0-16,-1 3 0 0,1 1-1 0,-2 1 0 16,-5 0 0-16,3 0 0 0,-6 2 2 15,0 4 0-15,0-1 1 0,-1 2 1 0,-1-1 3 16,2 1 2-16,-2 0 0 0,1 0 0 0,0 0-1 15,0-1-1-15,1-1 1 16,1 1 0-16,0 0 1 0,0-2-3 0,2 2 1 16,-2-1-1-16,3-2 2 0,-1 2-3 15,1-2 1-15,0 0-1 0,-2-1-1 0,1-1 0 16,1 0 2-16,-1 1-1 0,-1-2-2 0,0 1 1 16,-2-1 0-16,3 0 0 0,-3 0-2 0,3 0 0 15,-1 0 1-15,3-1 1 0,1-3 2 0,0-1 2 16,2 1-2-16,0-3 0 0,0 2 0 15,1-2-1-15,1 0 1 0,-3 1-3 0,1 1 1 16,-3 1 0-16,2-1-2 0,-5 3-1 0,2 0 1 16,-1 1 0-16,-1 1 0 0,2 0 2 0,-1 0 1 15,-2 0 0-15,4 0 2 0,-3 1-2 16,5 1 2-16,-2-2-1 0,2 0 0 0,1 0 1 16,1 0-1-16,2 0 0 0,0 0 0 0,2 0-2 15,-1 0-2-15,-1 0 0 0,1 0-2 16,2 0 2-16,-2 0 0 0,1 0-2 0,2-2 2 0,-5 2-1 15,5 0 0-15,-3-1-1 0,5-1 1 0,-2 0 1 16,3-3 0-16,1 0 2 0,1 0 0 0,3-1-1 16,1-1 0-16,1-1-1 0,2-1 2 15,3 1-2-15,-2 1 1 0,0 0-1 0,-2 2-1 16,-3 0-1-16,-1 2 0 0,1-1 0 0,-1 3-3 16,-2 0 2-16,0 0 1 0,-1 1 0 0,-1 0 0 15,2 0-2-15,0 0 2 0,3 0 1 16,2 0-2-16,-1 0 2 0,3-1-1 0,1 0-1 15,1-1 3-15,0 2-2 0,0-1 0 0,-3 1 0 0,2 0 0 16,-6 0-1-16,3 1 0 0,-3 2 1 0,-1 0 0 16,4 1 0-16,-3-1 0 0,4 0 0 0,-2 0 2 15,1 1 1-15,-1-2 0 0,2 1-2 0,-3 0-1 16,3 0-1-16,-3 1 2 0,2-1-1 16,-1 0 1-16,1 0-2 0,-1-1 1 0,5 1 1 0,-1-2-2 15,-3 1 2-15,2-2-2 0,2 0 1 0,-1 0 1 16,0 0-1-16,-3 0 1 0,3 0-2 0,-1 0 1 15,-5 0 1-15,0 0-1 0,2 0-1 16,-3 0 1-16,0 1 0 0,-2 3 0 0,1 1 1 31,-3 1 0-31,1-1-1 0,-1 4 0 0,-1-2 0 0,2 1 0 16,0-1-1-16,-4 0 0 0,3 2 1 16,2-2-1-16,-1-1 2 0,0-3-1 0,-1 2 0 15,2-1 0-15,-1 0 0 0,1-2 0 0,-1 0 0 16,1 1 0-16,-2-2 2 0,-3 1-2 0,3-1-2 15,-3-1 4-15,2 1-2 0,3-1 1 16,0 0 0-16,0 0-2 0,1 0 2 0,0 0 0 16,0-1 3-16,0 0-4 0,2 1 1 0,0 0-1 0,-1 0 1 0,-2 0-1 15,-1 0 0-15,-3 0 1 0,2 1 0 0,-3 2-1 0,1-1 0 16,-5 1 0-16,3 0 0 0,0 0 0 16,-2 0 0-16,-1-2 0 0,1 2-4 0,-1-2 5 15,1-1-2-15,2 0 2 0,0 0 2 0,3 0-3 16,0-5 1-16,1-1 0 0,2 0-1 0,0 0 0 31,1-2 0-31,-1 1 0 0,0-1-2 0,0 3 2 16,-3-1-2-16,-2 3 2 0,-1-2 0 0,-2 3 0 0,-5 0 1 15,0-1-2-15,-3 2 0 0,0 1 1 16,-3 0-1-16,-2 0 1 0,1 0-1 0,-2 0 1 16,-2 0 0-16,3 1 0 0,1 0-3 0,-1 2 2 15,1-1 1-15,0-1 0 0,0 2 1 0,0-2-1 16,1 0 0-16,-2 1 0 0,1-2 0 15,1 1 2-15,0-1-2 0,0 0 0 0,1 2 3 0,1-2-4 0,1 0 1 16,-2 0 1-16,-1 0 0 0,2 0-1 16,0 0 0-16,-1 0 0 0,-1 0-1 0,1 0 1 15,0 0 1-15,0 0-1 0,2 0 2 0,-1 0-2 16,1 0 0-16,1-2 1 0,1 2 0 0,0 0-1 16,3-1 1-16,-2 1 0 0,1-3 0 0,0 2-1 15,1-2 0-15,0 2 0 0,-3 0 4 0,2 0-4 16,-3 1 0-16,-1-1-1 0,-2 1 1 0,-1 0-1 15,0 0-1-15,-1 0-1 0,-2 0-10 16,0 2-10-16,-3 1-44 0,2 1-80 0,-3-1-156 16,-2 0-1126-16</inkml:trace>
  <inkml:trace contextRef="#ctx0" brushRef="#br0" timeOffset="177524.07">11831 12132 1240 0,'0'0'241'0,"0"0"-61"0,0 0-28 15,0 0-39-15,0 0-53 16,0 0-34-16,0 0-11 0,0 0-1 0,0 0 4 16,0 0 12-16,0 0 17 0,0 0 9 0,48-3 2 15,-31-1-5-15,-1 1-10 0,3-2-7 0,0 2-8 16,-2 0-6-16,-3 1-5 0,3 1-1 0,-3 0-1 15,3-1-2-15,-4 1 0 0,4 0-3 16,-4 0-2-16,0 0-2 0,2 1 1 0,-3-2-1 16,0 2-2-16,-2 0 0 0,-2 0-1 0,1 0-1 15,-5 3 0-15,2-1 0 0,-3 2 0 16,1-1 0-16,-1 2 1 0,-1 0 1 0,-1 1 5 16,-1 0 1-16,0 1 1 0,0 3 2 0,0 0 1 15,-1 0-1-15,-2 3 0 0,-3 1-2 0,-3 3-3 16,1 1 1-16,0 3-1 0,-3 2-1 15,-1 1-2-15,1-1 0 0,0 1-2 0,0 0 1 0,2-1-3 16,2-1 1-16,0-1-1 0,-1 0-1 16,4-3 3-16,-2 0-3 0,2 0 1 0,-2 0-1 15,2-2 0-15,-3 2 1 0,3 0-1 0,-1-3 0 16,2-1-2-16,-3 1 2 0,4-4-2 0,0-1 0 16,-2-2-3-16,2 1-6 0,0-2-15 15,1-1-28-15,0-3-42 0,0-1-62 0,0-1-81 16,-2-1-164-16,3 0-952 0</inkml:trace>
  <inkml:trace contextRef="#ctx0" brushRef="#br0" timeOffset="177840.93">11827 12259 1544 0,'0'0'189'0,"0"0"-24"0,0 0-26 0,0 0-31 16,0 0-39-16,0 0-19 0,0 0-1 15,0 0-3-15,0 0-2 0,0 0-6 0,0 0 0 16,0 0-5-16,-9 126-4 0,18-110-5 0,1-1-8 15,2 1-4-15,-2-1-3 0,2-1-3 16,-1 0 0-16,3-2-3 0,-2 1-1 0,-1-2-2 16,1-2-1-16,-2 0-3 0,0 0-11 0,1-3-32 15,-1 2-51-15,1-3-64 0,1-3-109 0,-1-1-201 16,-5-1-868-16</inkml:trace>
  <inkml:trace contextRef="#ctx0" brushRef="#br0" timeOffset="178224.62">12395 12259 1434 0,'0'0'233'0,"0"0"-42"0,0 0-22 0,0 0-35 0,0 0-54 16,0 0-17-16,0 0-6 0,0 0-2 15,0 0-2-15,-132 68-6 0,115-52 0 0,5 0-5 16,2-3-4-1,2 1-8-15,5-2-8 0,1 1-6 0,2-2-5 16,0 0 1-16,4 0-1 0,3 2 3 0,3-3 0 16,2 0 1-16,0-1 0 0,6-1 0 15,0-1 1-15,-1-1 0 0,2-1-2 0,2-3 6 16,3-1 3-16,-2-1 0 0,0 0 2 0,0-3-7 0,4-5-4 16,-3-2-3-16,-1 0-1 0,-1-3-2 0,-1 1-2 0,-1-1-1 15,-2 0 1-15,-4 1-2 0,-2 1 0 16,-2 1 1-16,-4 0-1 0,-1 2 3 0,-3 1 1 0,-1 1 1 15,0-1-1-15,0 2-3 0,-2 1-3 16,-4-1-3-16,3 1-3 0,-4 0-4 0,2 1-13 0,-1-1-17 16,-2 1-27-16,4 0-34 0,-3-1-44 15,3-2-60-15,-3 1-130 0,5 1-223 0,0 0-839 0</inkml:trace>
  <inkml:trace contextRef="#ctx0" brushRef="#br0" timeOffset="178457.2">12547 12051 1642 0,'0'0'243'0,"0"0"-47"0,0 0-45 15,0 0-31-15,0 0-35 0,0 0-10 0,0 0 1 16,0 0-1-16,-77 135-6 0,68-97-8 0,0 0-6 16,2 3-5-16,-1 0-7 0,0 2-9 0,1 0-11 15,2-2-8-15,0 0-7 0,1-2-3 0,2-1-1 16,0 0-2-16,-2-5-1 0,3 0-2 15,1-5 0-15,0-1-3 0,0-2-1 0,0-1-8 16,0-1-8-16,3-1-13 0,0-3-21 0,-1-5-28 0,-1-4-33 31,0-2-42-31,0-6-70 0,-1-2-100 0,2 0-144 16,-2 0-873-16</inkml:trace>
  <inkml:trace contextRef="#ctx0" brushRef="#br0" timeOffset="178841.77">11663 12103 1259 0,'0'0'313'0,"0"0"-132"15,0 0-32-15,0 0-19 0,0 0-15 0,0 0-19 16,0 0-11-16,-58 120-4 0,49-84-8 16,-2 5-11-16,1 2-11 0,0 1-10 0,0 2-3 15,2 0-5-15,4 1-3 0,-3-2-3 0,4-2-4 16,-3 2-4-16,4-4-2 0,1-1-3 0,-1-1-1 15,0-3-2-15,-2 0-1 0,2-2-2 16,-1-2 0-16,-2-3-3 0,3-4-1 0,0-3-2 16,0-3-1-16,2-2 0 0,0-5-4 0,0-3-5 15,2-3-17-15,1-3-32 0,4-3-47 16,1 0-86-16,-3-2-155 0,3-1-741 0</inkml:trace>
  <inkml:trace contextRef="#ctx0" brushRef="#br0" timeOffset="179285.87">12932 12178 1153 0,'0'0'318'0,"0"0"-82"0,0 0-33 16,0 0-16-16,0 0-50 0,0 0-31 0,0 0-22 15,0 0-11-15,0 0-8 0,0 0-14 16,0 0-6-16,0 0 1 0,0 0-3 0,0 0 1 0,-106 137 0 16,98-100-1-1,1 3-3-15,0 0-3 0,-1 3-5 0,3-1-9 16,-2 1-5-16,4-2-7 0,-2 2-4 0,3-4-1 16,-1-1-1-16,0-4-3 0,0-5 0 0,2-2 0 15,1-4-2-15,0-2-2 0,0-3 0 16,0-3-5-16,6-3-9 0,-2-3-23 0,0-3-38 15,2-2-57-15,3-1-81 0,-1-3-132 0,-4 0-225 16,2 0-843-16</inkml:trace>
  <inkml:trace contextRef="#ctx0" brushRef="#br0" timeOffset="180115.87">13172 12726 946 0,'0'0'258'15,"0"0"-43"-15,0 0-27 0,0 0-21 0,0 0-37 16,0 0-29-16,0 0-11 0,0 0-9 0,0 0-8 16,0 0-9-16,0 0-3 0,0 0-6 0,0 0-5 31,0 0-5-31,-29-25-7 0,26 24-3 15,-3 1-3-15,0 0-6 0,-2 0-6 0,3 0-2 16,-3 0-6-16,-2 4-1 0,2 0 0 0,-2 3-3 0,-1 0 2 0,2 1-1 16,0 2 1-16,1 1 3 0,-2 2-2 15,3 2 0-15,-1 0 2 0,0 0 0 0,4-1 0 16,-2 3-2-16,4-3 1 0,0 1-3 0,2-2-3 16,0-2 2-16,0-1-1 0,1-2-2 15,4 0 0-15,1 0-2 0,3-5-3 0,-1 1 4 0,2-2 1 16,1-1-1-16,0-1 2 0,1 0 2 15,-1-2-1-15,2-4 2 0,1 0-2 0,-2-2 0 16,-1 0-1-16,3-3-1 0,-4 2-2 0,1 0 0 16,-3 0 1-16,0 1-1 0,-2 1-1 15,-2 1 1-15,1 1 0 0,-2 2 1 0,-1-1 0 0,-1 2 1 16,0 1 2-16,-1 0 0 0,0-1-1 0,2 2 0 16,-2 0-4-1,0 0 1-15,0 0-1 0,0 0-1 0,0 0 0 16,0 0 0-16,0 0 1 0,0 0 1 0,0 3 4 15,0 1 2-15,-2 5 3 0,1 0 4 0,-1 2 1 16,0 2 0-16,-1-1 1 0,-1 4-5 16,1-1 1-16,0 0-2 0,0 3 2 0,2 0-2 15,0 0-2-15,0 3 0 0,0 1 0 0,1 1-3 0,-1 0 0 16,-1 1-1-16,2 0-3 16,-2-2 3-16,1-1-2 0,1 0 3 0,-1-1-1 15,-1-2-2-15,0-1 1 0,0 1-2 16,-2-1-1-16,1 1 2 0,-3 0 1 0,3-1 0 15,-5 0 0-15,2-1 1 0,-3-2-1 0,0 0 1 0,0-1-2 16,-3-1 2-16,-1 0 0 0,-2-3 1 16,-2-1-2-16,1-3 1 0,-3 0-2 0,-1-1 1 15,0-3 0-15,2-1-1 0,-2 0 0 0,6-3-3 16,-2-2 0-16,5-1 0 0,1-2 0 0,1 0-2 16,5-2-1-16,2-1-1 0,0-2 0 15,2-1-3-15,0-1 2 0,6-4-1 0,3-1-1 16,3-1 2-16,1-1 2 0,4 0-1 0,1-1 3 15,2 1-1-15,2 3 3 0,1-2-3 0,5 2-1 16,3 1 2-16,0 1-1 0,6-1 0 16,-2 2-1-16,2-2 2 0,0 3-3 0,1-1 1 0,2 2 1 15,-3 0-6-15,-3 1-5 0,-3 3-10 16,-1 0-15-16,-3 2-24 0,-5 1-30 0,-3 1-32 16,-3 1-52-16,-2 1-87 0,-4 0-187 0,-6 3-1033 0</inkml:trace>
  <inkml:trace contextRef="#ctx0" brushRef="#br0" timeOffset="188481.58">15566 14598 353 0,'0'0'253'0,"0"0"-50"0,0 0-36 0,0 0-20 16,0 0-25-16,0 0-22 0,0 0-16 0,0 0-21 15,0 0-9-15,0 0-2 0,0 0 7 0,0 0 5 16,-1 11 2-16,1-7-4 0,0-1-3 16,0 1-7-16,0 1-2 0,0 0-1 0,0-1-2 15,0 1-5-15,0 1-5 0,0-3-4 0,0 4-6 16,0-3-4-16,0 1-4 0,2 0-1 0,1-2-5 15,-2 2 2-15,2-1-2 0,0-1 0 0,0 0 1 16,1 0 2-16,1-1 1 0,-2 0 1 16,5-1 2-16,-3-1-1 0,1 0 4 0,3 0-3 0,-1 0-1 15,1 0-2-15,1-3-3 0,1-2-2 0,2 0-4 16,-3-1-2-16,5 0-1 0,-1 0-2 0,-1 1-1 0,2 0 1 16,0-1-2-16,-3 2 0 0,5-2-1 0,-5 1 0 15,3 1 0-15,1-1 0 0,2 0 0 16,-4 2 0-16,4 0 0 0,-4 3-3 0,2 0 6 15,-4 0-5-15,2 1 2 0,1 1-1 0,-4 3 2 16,3 3-3-16,-2-1 2 0,2 0 2 0,-3 0-1 16,3 0 0-16,0 1 0 0,-2-1 1 0,3 0 0 31,-2 0-2-31,0-2 1 0,1-1 0 0,2-1 1 16,-2 0 3-16,1-2 0 0,2-1 0 0,-1 0 0 15,2 0-1-15,1-4 2 0,-2-1-1 0,1-1 1 16,3-2 0-16,0 0-2 0,1 0-1 15,1 0-1-15,-1-2-2 0,0 3-1 0,2-1 0 16,0 1-1-16,-3 0 0 0,1 2 2 0,-1 2-1 16,0-1-1-16,1 4 3 0,-4-2 0 0,0 2-1 15,-1 0 0-15,-2 2-1 0,2 1 0 0,-5 0 1 16,4 2-1-16,-1-1 3 0,0 1 0 0,2-2 1 16,3 1 2-16,4-2 3 0,2-1 2 0,2-1 2 0,3 0 0 0,1-4-2 15,0-3-1-15,5 0-3 0,-2 0 1 0,3 0-3 16,-3 0 0-16,2-1 1 0,-2 2-5 15,0-2 2-15,-4 1-4 0,1 2 1 0,-1 0 3 16,-1 0-1-16,-1 1 1 0,1 0-2 0,-2 1 2 0,-3 0-2 16,3 2 1-16,-2-1-2 0,1 1 1 15,2 0 0-15,1-1 1 0,0-1 1 0,0 1 0 16,1-2 1-16,1 1 0 0,2-1 0 0,2-2 0 31,3 0 0-31,-4 0-1 0,4 1 0 0,-3 1-1 16,-2 1-2-16,-3 3-1 0,0 0 2 0,-1 0 0 15,0 2 0-15,-2 3 1 0,-2 1 0 0,2 1-2 16,1 0 2-16,1 0-1 0,2 0 2 0,1 0-2 16,4-3 1-16,1 0 0 0,-2-3 1 0,5-1 0 15,-1 0 0-15,5 0 1 0,-3-5-1 0,1-2 2 0,0-1-3 16,2 2 1-16,-1-4-2 0,-2 2 0 0,3-2 2 16,-1 0-1-16,-2 2 2 0,2-3-1 0,1 1 0 15,-3 3-1-15,-1-1 0 0,-2 1 2 0,-5 1-3 16,-2 2 1-16,2 1 0 0,-4 0 2 15,-4 2 0-15,2 1 0 0,-3 0 0 0,1 0 0 16,-4 0 0-16,1 0-1 0,2 0-2 0,-1 0 1 16,3 0 0-16,-3 0 1 0,5 0 0 0,0-2 0 15,-1-1-1-15,-1 1 1 0,1 0 0 16,1-1-2 0,-1 2 1-16,-3 1-1 0,-3 0 1 0,4 0 1 15,-4 0-2-15,-1 0 0 0,-2 0 2 0,0 1 0 16,-1 2 0-16,-2-2 0 0,3 1 1 15,-3-1 3-15,0 0-1 0,1 1 1 0,1-2 1 16,-3 0 0-16,1 0 1 0,-2 0 0 0,2 0-2 0,-3 0-1 0,0 0-2 16,1 0 1-16,-3 0-1 0,1 0-2 0,-2-2-1 15,-1 2-1-15,-1 0-2 0,-2 0-8 0,1 0-23 16,-2 0-42-16,2 0-70 0,0 2-118 0,-3-1-252 16,-2 0-956-16</inkml:trace>
  <inkml:trace contextRef="#ctx0" brushRef="#br0" timeOffset="190765.08">14263 5572 261 0,'0'0'414'0,"0"0"-164"16,0 0-48-16,0 0-6 0,0 0-34 15,0 0-36-15,0 0-24 0,0 0-26 0,0 0-18 16,0 0-14-16,0 0-12 0,0 0-15 0,-14-1-12 15,14 1-5-15,0 0-1 0,2 0 4 0,4 1 7 32,1 1 11-32,3-1 8 0,0 2 5 0,2-2 1 15,2 0 0-15,2 0-4 0,1-1-1 0,2 0-1 16,2 0 1-16,4 0 1 0,1-2 2 0,1-3 0 16,5-1-3-16,0-1-6 0,2 1-4 15,-1 0-3-15,0-1-2 0,2 0-1 0,0 0 3 16,-2 0-4-16,4 2 0 0,-3-1-2 0,2 1-4 15,-2 2 1-15,-2-1-3 0,1 1 0 16,-2 0 0-16,2-1 0 0,0-2 0 0,0 1 0 16,2-1 0-16,0 0 0 0,0-1 2 0,0-1-2 15,1 1 1-15,-1-1-1 0,2 0 0 0,-2-1 0 16,1 1-2-16,-4 1-1 0,1 0-1 16,-3 1 0-16,-2 0 0 0,-3 3-2 0,3 0 1 15,-3 2-1-15,0-1 0 0,-2 1 1 0,1 0-3 0,2 0 1 16,0-1-1-16,1-1 3 15,2 0 3-15,1-1 1 0,2 1-1 0,-1-2 0 16,3 2-2-16,0-2 1 0,-2 2-1 0,3-1 0 16,0-1 1-16,1 2-3 0,-2-1 1 0,-2 1 0 15,0 1 0-15,1 0 1 0,-1 0-2 16,-1-1 1-16,1 1 0 0,0 0-1 0,-1-1 1 16,-1 1-1-16,2-2 1 0,2 2 0 0,0-1 1 15,1-1 0-15,4 0-1 0,-1-1 2 16,-1 2 0-16,3-1 1 0,3-1 1 0,0 1-1 0,0-1 1 15,-2 1 0-15,0-1 0 0,0 0 2 0,-1-1-1 16,-1 1 3-16,3 0-2 0,-4 1 1 0,-1 0-3 16,-1-1 1-16,-2 2 0 0,-1 1 0 15,-1-1 2-15,-1 1 0 0,0-1 1 0,-1 2 1 16,0-1 1-16,0-1 0 0,-2 2-2 16,2-1-1-16,-2-1 0 0,1 1 0 0,-1 0-2 0,-5-1 0 0,-2 2 1 15,-1 0-3-15,-1 1 1 0,-4-2-2 0,1 2 0 16,-5 0 1-16,-1 0 0 0,0 0-1 15,-2 0-2-15,-2 0 1 16,-1 0 3-16,3 0-2 0,-4 0 2 0,2 0 0 16,-2 0 2-16,4 0 1 0,-3 0 1 0,2 0 1 15,-1-1-1-15,-2-1-2 0,3 1 0 0,-4 1-1 16,4-1-1-16,-4 0 3 0,-2 1 1 0,2 0-1 16,-1-1 5-16,-1 1-1 0,-1 0 3 0,1 0 2 15,-1 0-2-15,0 0-1 0,0 0-2 16,0 0-3-16,0 0-2 0,0 0-2 0,1-1-1 15,-1 1 0-15,1 0-1 0,-1-1 0 0,0 1-1 16,0 0-1-16,1 0 0 0,-1 0 3 0,0 0 0 16,0 0 3-16,0 0-2 0,0 0 2 0,0 0 1 15,0 0-2-15,0 0-2 0,0 0 0 0,0 0-1 16,0 0-2-16,0 0 1 0,0 0 1 0,0 0-1 16,0 0 0-16,0 0 0 0,0 0-1 15,0 0 0-15,0 0 1 0,1 0 5 0,-1 0-6 16,2-2 2-16,0 2 0 0,-1 0 2 0,0-1 1 15,0 1 1-15,0-2 0 0,0 1-2 16,2-2 2-16,-1 2-2 0,1 0-1 0,-2 0 1 0,0 0 0 16,-1 0 0-16,1 1-1 0,0-2 3 15,1 1-4-15,-2 1 2 0,2-1-1 0,-2 1 1 16,1 0-1-16,-1-1-1 0,0 1 0 0,1-1 0 16,-1 1 0-16,0 0-1 0,0 0 0 0,0 0 1 15,1 0-2-15,-1-1 1 0,0 1 0 0,0 0-3 16,0 0 3-16,0 0 0 0,0 0 0 15,0 0-1-15,0 0 1 0,0 0 2 0,0 0-1 16,0 0 0-16,0 0 0 0,0 0 1 0,0 0 0 0,0 0-1 16,0 0 1-16,0-2 1 0,0 2-1 15,0 0 1-15,0 0-3 0,0-1 0 0,0 1 1 16,0 0 1-16,0-1-1 0,0 1-3 0,0 0 0 16,0 0-1-16,0 0-1 0,-1 0-2 0,1 0-7 15,0-1-19-15,-1 1-39 0,0 0-68 16,-1 0-111-16,-1 0-241 0,2 0-1045 0</inkml:trace>
  <inkml:trace contextRef="#ctx0" brushRef="#br0" timeOffset="209604.6">8300 14794 0 0,'0'0'0'0,"0"0"157"15,0 0-20-15,0 0-8 0,0 0-11 0,0 0-31 16,0 0-24-16,0 0-8 0,0 0-2 0,0 0 12 15,0 0 8-15,0 0 5 0,4 0 2 0,-3 0-2 16,2 0 1-16,1 0-7 0,-2 0-5 16,4 0-4-16,-1 0-3 0,4-2-1 0,1-1-4 15,0 0-8-15,2-2-2 0,1 0-5 0,3 0-5 16,-4 0-5-16,3 2-5 0,-1 1-7 16,-2 0-2-16,4 2-3 0,-4-1-1 0,0 1 0 15,1-1 3-15,0-1 0 0,0 1 2 0,3-1 1 0,-1-2 0 16,5 1 0-16,-2-1 0 0,3-1 0 0,1 0 0 0,-2-1-1 15,2 0-3-15,-1 1-7 0,-1-1 0 0,-1 2 0 16,1 0-2-16,-4 1 2 0,0 0-1 0,0 2 1 16,-3 0-1-16,1 0-1 0,1 1 2 15,-3 0-4-15,2 0 2 0,1 0-1 0,0 0 1 16,1 0 1 0,-1 0-2-16,1 0-1 0,2 0 1 0,-3 0-2 0,3 0 1 0,-2 0 0 0,-1 0-2 15,2 0-2 1,-2 0 2-16,2 0 0 0,-1 0 0 15,-1 0 1-15,1 1-2 0,-1 1 0 0,-2 1-1 16,3-2 2-16,0 3 0 0,-1-2 1 0,-1 2-3 16,2-2 1-16,-3 2 0 0,5-2 0 0,-2 0 2 15,-1 0-2-15,4-1 0 0,-2 1 2 0,1-1-2 16,1 0-3-16,1 0 5 0,0-1-3 0,-1 1 0 16,1-1 6-16,0 2-5 0,-1-2 0 15,-2 1 0-15,0-1 0 0,3 1 1 0,0-1 1 16,-1 0 0-16,2 0 2 0,0 0 5 0,-1 0 1 15,2 0 1-15,2 0 2 0,1-2-5 16,0-1-1-16,0 1 2 0,0-2-2 0,1 0 1 16,-2 2-1-16,4-2 0 0,-2 2-3 0,-2-1 1 15,1 2-1-15,0-1 2 0,-3 1-2 16,-1 1-1-16,2-1 1 0,0 1 0 0,0-2 0 16,2 2 1-16,1-1 0 0,2 1-1 0,-3-2 1 15,2 0-2-15,-2 1 1 0,2-2-2 0,1 0-1 16,1 0 2-16,-2 1 0 0,3-2-1 0,0 0-1 15,1 2 0-15,-1 0 0 0,0-1 0 0,-1 2 0 16,-1 0 1-16,-3 1-1 0,4-1 2 16,-3 1-1-16,-1 0 1 0,2 0 1 0,-3 0-1 15,4-1 0-15,-4 1 0 0,4-1-1 0,-3-1 2 0,2 1-1 16,2-1-1-16,-1 1-1 0,-4-2 0 0,4 2 3 0,-4 0-3 16,1-1 0-16,-1 2-1 0,3-1 2 0,-3-1-2 15,-1 2 1-15,2-1 1 0,-2 0 0 0,4 1-1 16,-3-2 0-16,-2 1 2 0,4-1-3 0,-3 1 3 15,3-3-1-15,-1 2 0 0,-2-2 0 0,4 2 0 16,-4-2-1-16,4 2 1 0,-4-1-2 0,3 2 1 16,-4-1 0-16,0 0 0 0,1 1 0 0,2 0 1 15,-2 1 1-15,0 0-3 0,3 0 2 16,-3 0-2-16,-3 0 2 0,2-1 0 0,2 1 0 16,-3-1 0-16,0-1-1 0,1 1 1 15,0 1 0-15,0-2-1 0,3 1 0 0,-2 1 1 16,-1-1-4-16,0 1 4 0,4-2-1 0,-4 2 0 15,0-1 0-15,2 1 0 0,-1 0 0 0,0 0 2 16,0 0 1-16,2 0-1 0,-2 0 0 0,3 0 1 16,-2 0 0-16,-2 0 0 0,4 0-1 0,-2 0 1 15,4 0 1-15,-4 0-3 0,3 0 2 16,-4 0-2-16,2 1 0 0,-2 2 0 0,-2-2-1 16,-2 1 0-16,0-1 0 0,-3 2-2 0,3-1 1 15,0 1 2-15,-1-1-1 0,-2-1 0 0,2 1 0 16,2-1-1-16,-1 0 0 0,-1 0 1 15,0 1 1-15,0-1 0 0,2-1-1 0,0 1-1 32,-2-1 0-32,1 1 1 0,0 0 1 0,1-1 0 15,1 2-1-15,0-1 0 0,1-1-1 0,-1 1 1 16,0-1 0-16,-1 1 0 0,1 0-1 0,-1 0 0 16,0-1 1-16,0 2 0 0,-2-1-2 15,2 0 2-15,1 0-1 0,-1-1 1 0,1 1 0 16,0 0 0-16,0 1-1 0,0-2 1 0,0 1 0 15,-2-1-1-15,3 1 1 0,1 1 0 0,-2-1-1 16,0-1 2-16,1 2-2 0,-1-1 1 0,-2 0 0 0,2-1 0 16,0 2-1-16,-2-2 0 0,2 1 0 0,-1 0 0 15,-3-1 0-15,3 0 0 0,-2 0 1 0,2 0-1 16,1 0 2-16,-2 0 0 0,2 0-1 16,-1 0 2-16,0 0-1 0,0 0 0 0,1-1 0 15,-2 0 0-15,1-2-1 0,0 3 1 0,-1-1 0 0,1-1 0 16,-3 2-1-16,1 0 0 0,2-1 1 0,-2-1-2 15,0 2 2-15,-4-1 1 0,4 0-1 0,-5-2 1 16,4 1-1-16,-4 0 1 0,5-1 0 16,-5 0-1-16,4-1 2 0,-2 1-2 0,1-1 0 15,-3 1-1-15,1 1 1 0,0-2-1 0,-2 2 0 16,1-2 1-16,-2 2 0 0,2 0-2 16,-1-1 0-16,-2 2 2 0,2-1-2 0,-2 1 1 0,-1-1 0 15,1 0-1-15,-1 1 1 0,-3-1 0 16,1 2 0-16,-1-3 0 0,-2 2 1 0,-1 0-1 0,1-1 2 15,-2 1 0-15,-1 0-1 0,1 0 2 16,-2 1 2-16,1-1 0 0,-1 1 2 0,0 0 0 31,1 0 0-31,-1 0 3 0,0-2 0 0,0 2 1 16,0 0-1-16,0-1 2 0,0 1-2 0,0 0-1 16,0-1-1-16,0 1-4 0,0 0 1 15,0-1-4-15,0 1 1 0,0 0-1 0,0 0-1 16,0 0 0-16,0 0 0 0,0 0-2 0,0 0 0 15,0 0 2-15,0 0-1 0,0 0-1 16,0 0 0-16,0 0-1 0,0 0 0 0,0 0-1 16,0 0 0-16,0 0 0 0,0 0 1 0,2 0 1 15,0 0 2-15,-1 0-1 0,2 0 0 0,-3 0 0 16,2 1 0-16,-1-1 0 0,1 0 0 0,-1 1 0 0,0-1 0 16,-1 0 0-16,0 1 1 0,1-1 0 0,-1 0 2 15,0 0-1-15,0 0 1 0,0 0-2 0,0 0 2 16,0 0 2-16,0 0 2 0,0 0 5 15,0 0 4-15,0 0 0 0,0 0-4 0,0 0-1 16,0-1-4-16,0-1-3 0,0 0 0 0,0-1 1 16,-1 1-2-16,0 0 0 0,1-1-1 0,-1 2 2 15,1 1-2-15,0 0 0 0,0 0-1 0,0 0-1 16,0 0-1-16,0 0 0 0,0 0 1 0,-2 0-3 0,2 0-1 16,0 0 0-16,-1 0 2 0,1 0-2 0,0 0-1 15,0 0 2-15,0 1 2 0,0 2 0 16,0-1 1-16,0 0-2 0,0-1 0 0,0 2 2 15,0-1-1-15,0-1 1 0,0 0-2 0,0 1 1 16,0-1 3-16,0-1-2 0,0 1 3 0,0-1-3 16,0 0 1-16,0 1 1 0,0-1-3 15,0 0 3-15,0 0-2 0,0 0 2 0,0 0-2 32,-2 0 1-32,2 0 0 0,0 0 2 0,0 0 1 0,0 0-1 15,0 0 2-15,0 0 1 0,0 0 0 0,0 0 1 16,0 0 0-16,0 0-1 0,-2-1-2 15,1-1-1-15,0 0-1 0,0 0 0 0,0 0-4 16,-1-1 4-16,1 2-2 0,0-1 0 0,-1 1 1 16,2 0 0-16,-1-1 0 0,1 1-1 0,0 1 1 15,-1 0-1-15,0 0 0 0,1 0-1 16,-1 0 5-16,1 0-5 0,0 0 1 0,0 0 1 16,0 0-1-16,0 0-2 0,0 0 3 0,0 0-2 15,0 0 1-15,0 0-1 0,0 0 0 0,0 0 0 16,0 0-1-16,0 0 1 0,0 0 0 0,0 0-1 15,0 0 0-15,0 0 1 0,0 0-2 16,0 0 2-16,0 0-3 0,0 0 2 0,0 0-1 16,0 0 2-16,-2 0 1 0,2 0-2 0,0 0 1 15,0 0-1-15,0 0 2 0,0 0 0 0,0 0 0 16,0 0-1-16,0 0-2 0,0 0 2 16,0 0 0-16,0 0 1 0,0 0-2 0,0 0 2 15,0 0-2-15,0 1 2 0,0-1-3 0,0 2 3 16,0-2 0-16,0 1 0 0,0-1 0 0,0 0 1 15,0 1 0-15,0-1-1 0,0 0 2 0,0 0-1 0,0 0-1 16,0 0 1-16,0 0 1 0,0 0-2 0,0 0-1 0,0 0 1 16,0 0 2-16,0 0-4 0,0 0 4 15,0 0-2-15,0 0-2 0,0 0 3 0,0 0-2 16,0 0 1-16,0 1 0 0,0-1 0 0,0 0 1 16,0 0 0-16,0 0-1 0,0 0-1 15,0 0 1-15,0 0 0 0,0 0 1 0,0 0-2 16,0 0 1-16,0 0 1 0,0 0-1 0,-1 0 1 15,1 0 0-15,0 0-1 0,0 0 1 0,0 0 0 16,0 0-1-16,0 0 0 0,0 0-2 0,0 0 3 16,0 0 0-16,0 0-1 0,0 0 1 15,0 0 0-15,0 0-1 0,0 0 0 0,0 0 0 16,0 0 0-16,0 0 0 0,0 0 0 0,0 0 0 16,0 0 0-16,0 0 0 0,0 0 1 0,0 0-1 15,0 0-1-15,0 0 1 0,0 0 0 0,0 0 1 16,0 0-1-16,0 0 1 0,-2 0-2 15,2 0 1-15,0 1 0 0,0-1 0 0,0 0 0 16,0 0-1-16,0 0 1 0,0 0 0 0,0 0 1 16,0 0-1-16,0 0 0 0,0 0 0 15,0 0 1-15,0 0-1 0,0 0 0 0,0 0 0 16,0 0 1-16,0 0-1 0,0 0 0 0,0 0 0 16,0 0 1-16,0 0-2 0,0 0 1 0,0 0-1 15,0 0-1-15,0 0 2 0,0 0-4 0,0 1 2 16,0 1 0-16,0 0 0 0,0 0 2 0,-1 2 0 15,1-2-1-15,-1 2 0 0,0-2 1 0,0 1 0 16,1-1 1-16,-1 0-2 0,-1 0 1 16,2 0 0-16,-1-1 0 0,1 1 0 0,0 0 1 31,-3 0-1-31,3 0 0 0,0-2-1 0,0 1 1 16,0 1 0-16,0-2 0 0,0 0 2 15,0 1-1-15,0-1 0 0,0 0-1 0,0 0 1 0,0 1-2 16,0-1 1-16,0 0 1 0,0 0-1 15,0 0 1-15,0 0-1 0,0 0 2 0,0 0 0 16,0 0-2-16,0 0 2 0,0 0-1 0,0 0 0 16,0 0 0-16,0 0 1 0,0 0 0 0,0 0 0 15,0 0 0-15,0 0 0 0,0 0 0 0,0 0 1 16,-1 0-3-16,1 0 2 0,0 0-3 0,-1 0 2 16,1 0-1-16,-1 0 0 0,0-1 0 0,-1 1-1 15,1-1 2-15,0-1-1 0,-1 1 0 0,2 1-2 16,0 0 3-16,-1-2-2 0,-1 1 2 0,1 0-2 15,-1-1 1-15,2 1 0 0,-1 1 0 16,1-1 0-16,-1 0-1 0,1 1-2 0,0 0-4 0,0 0-8 16,0 0-11-16,0 0-18 0,0 0-23 15,0 0-24-15,0 0-28 0,0 1-36 0,1 3-52 16,2 0-85-16,-2 0-176 0,-1-2-845 0</inkml:trace>
  <inkml:trace contextRef="#ctx0" brushRef="#br0" timeOffset="212675.41">15674 14877 4 0,'0'0'238'0,"0"0"-74"16,0 0-23-16,0 0-9 0,0 0-23 0,0 0-2 15,0 0-4-15,0 0-16 0,0 0-6 16,0 0-14-16,0 0-14 0,0 0-7 0,-11-4-12 16,11 4-9-16,0 0-4 0,0 0-4 0,0 0-2 15,0 0 1-15,0 0 3 0,0 0 6 16,1 0 6-16,2 0 6 0,1 2 1 0,-3 0 1 15,4 0 2-15,-1 1 0 0,3-2 0 0,-1 2-3 16,1-3-3-16,-1 1-2 0,0 0-3 0,3 2 1 16,-3-2-1-16,1 0 0 0,1 0-1 15,2 2-2-15,-1-2-4 0,-2-1-2 0,2 0-2 16,1 2-4-16,-2-2 1 0,3 0-1 0,0 0 2 16,0 0 1-16,3 0-1 0,-3 0 0 15,1 0 0-15,2 0-2 0,-1-2-1 0,-1 2-1 0,0-1-1 16,2-2 1-16,1 1 0 0,0-1-2 15,1 1 0-15,3-1 0 0,-2 0 0 0,3-1-1 16,0 0 1-16,-1 0-2 0,0 0 0 0,-2-1-1 16,0 2-2-16,-1 0 1 0,2-1 0 15,-4 0-1-15,3 1 1 0,-2 0-1 0,1 1-3 16,2 0 2-16,-2 0-1 0,-1 1-2 0,1-1 0 16,-1 1-1-16,2 0 0 0,-3-1 1 0,2 2 0 0,-2-1-1 15,-1 1-1-15,0 0 2 0,0 0-1 0,-2 0-1 16,-1 0 0-16,2 0-2 0,-2 0 3 0,1 0 0 15,2 0 0-15,-2 0-1 0,3 0 2 0,-3 1-2 16,2-1 1-16,0 2 0 0,0-2-1 0,-1 0 1 16,-2 1 0-16,2-1-2 0,-1 1 0 15,1 0 1-15,0-1 0 0,-2 0 0 0,2 1 1 16,0-1 0-16,-1 0-1 0,0 0 0 0,3 0 1 16,-1 0 0-16,0 0 1 0,-1 0 1 0,4-2-2 15,-4 1 0-15,4-2-1 0,1 2 2 0,2 0-1 16,-2-1 1-16,0 0-1 0,-1 2-1 15,3-1 0-15,-3 0 2 0,2 0 0 0,1-1 0 32,0 1 0-32,2 0-1 0,1-1 2 0,1 1 0 15,3-2 0-15,-1 1 1 0,1 0-1 0,1-1-6 16,-4 0 0-16,6 0 1 0,-2 1-1 0,3 0 5 16,0-2 0-16,1 3 0 0,-1-3 0 0,-1 1 0 15,4 0 0-15,-1-1 0 0,0 2-1 16,0-2-1-16,-1 1 0 0,2-1 2 0,2 2-2 15,-2-1 2-15,-1-1 0 0,0 0-1 0,4 1 0 16,-3-1-1-16,4-1 3 0,-3 1 1 0,5 0 1 16,-4-1 0-16,3 0-3 0,1 2-3 0,-1-2 2 15,-1 1 0-15,1 0-1 0,1 1 2 16,-4-1-2-16,3 1 2 0,3 0 0 0,-3 2 0 16,-4-2 0-16,3 2 0 0,-3 0-1 0,3 1 2 15,-4-2 0-15,3 1-1 0,-1-1-1 16,-2 1 1-16,4-2-3 0,1 0-1 0,-3 0 2 15,3 0-2-15,0-1 4 0,-3 0 0 0,4 0-1 16,-4 1 1-16,3 0-1 0,-1 2 0 0,-2-2 1 0,2 2 0 16,-2 0 0-16,0 0 0 0,-3 0 0 0,-2 0-1 15,0-1 1-15,-1 1 0 0,-1 0-2 0,0 0 2 16,2-1 0-16,-1 0 0 0,-1 0 0 0,-1 1-3 16,2-2 0-16,0 2-1 0,-1-1 0 0,1 0 2 15,-4 1 2-15,3 0-1 0,-4 0 0 16,2-2 0-16,-3 2-1 0,-1 0 1 0,-2 0-1 15,1-1 0-15,-1 1 0 0,-1 1 0 0,0-2 0 16,-2 1 0-16,-2 0 1 0,3-1 1 0,-6 1-2 16,3 1 1-16,-2-1-1 0,-1 1 0 0,-1 0 1 15,-1 0-2-15,0 0 0 0,1 0 2 0,-3 0-2 16,1 0 1-16,-3 0 0 0,1 0 0 0,-1 0-1 16,-3 0 0-16,-2 0 0 0,1 1 1 0,1 0 0 15,-3 1-2-15,1-1 1 0,-1 0 1 0,0-1-1 16,0 2 2-16,0-2 0 0,0 0 0 15,0 1 0 1,0-1 2-16,-1 2 1 0,-4 0 1 0,1 0 1 0,-2 1 0 0,-3-2 0 0,0 0-1 31,-1 2-1-31,-3-1-1 0,1 1-1 0,-6-1-1 16,3 2 1-16,-4-2 0 0,0 2 0 0,-3-2-1 16,-4 1-1-16,3 1 0 0,-4-2 0 0,3 1 0 15,-3 1 0-15,1-2 0 0,-2 1-1 0,-1 1 3 16,-2-2-2-16,0 2 0 0,0-1-1 15,-2 0 2-15,-2 0 0 0,3 1 1 0,-3 0 1 16,-2 0-1-16,-1 0-3 0,1 0 1 0,-2 0-1 16,-2 1-1-16,0-2 2 0,-4 1-2 0,2-2 1 15,-1 1 0-15,-2-1 1 0,4 1-4 16,0 0 1-16,-1 0 2 0,-1-1-2 0,1 0 3 16,2 2 3-16,1-2-3 0,-1 2 2 0,0-2 0 15,1 2-1-15,-1 0-1 0,2-3-1 0,2 2 0 16,-2 0-1-16,-1-1 3 0,1 0-2 0,-2 1 2 15,1-1 0-15,0 1-3 0,2 0 2 0,2 0-1 0,-2 1 0 0,-2-1-2 16,3-2 3-16,2 3 1 0,-1-2-1 0,1 0-1 16,-1 0 0-16,1-1 0 0,3 1 0 15,0-1-1-15,-1 2 3 0,2-2-3 0,-1 0 1 16,0 0 0-16,0 0 0 0,0 0 1 0,-2 1-1 16,2-1 2-16,1 0-2 0,1 0 2 0,-1 1-1 15,1-2 1-15,1 2-1 0,1-1-1 16,0-1 1-16,0 1 1 0,5-1 5 0,-1 1-1 15,-1-1 1-15,3 2 1 0,-3-2-7 0,2 1 0 16,1-1 1-16,0 1-1 0,1 0-1 16,1 0 1-16,-1 1 1 0,2-1-1 0,0 0 0 15,-2 0 1-15,3 0-3 0,0 0 5 0,-1 1-2 0,2-1-1 16,-2 0 0-16,4 0 1 0,-1-1-2 16,1 1 3-16,0-1 0 0,4 0-2 0,1 0 1 15,0 0-1-15,2 0 1 0,4 0-2 0,-2 0 3 16,4 0 0-16,1 0 0 0,0 0 1 0,1 0 0 15,0-1-3-15,0 1-3 0,0-1-2 16,0 0-1-16,3-2 0 0,5 1 1 0,-1-3-2 16,6 2 4-16,-1-3 2 0,6 2 1 0,-3-2 0 15,5 0-1-15,0 1-1 0,3-1 1 16,0 1 2-16,0-2-2 0,-2 0 0 0,6 0-1 16,-3 1 2-16,5-2 0 0,0 1-1 0,-1-1 0 15,3 1-1-15,-1-1 2 0,2 2-4 16,-1-1 1-16,0 0 1 0,0 0-2 0,1 0 4 15,1 2-1-15,2-1 3 0,-1 0-4 0,4 1 1 16,-3 1 0-16,4-1 1 0,0 0-1 0,0 2 1 0,-2 0 0 16,1 1 0-16,0-1-1 0,-4 1 1 15,3 0 0-15,-1-1-2 0,1 2 3 0,0 1-2 32,-3-1 1-32,1 1-2 0,1-1 3 0,0 1-2 15,0 0 1-15,0 0 0 0,-1 0-1 0,2 0 1 16,-3 0 1-16,4 0-3 0,1 0 2 0,-4 0 0 15,2 0 0-15,-3 0 2 0,2 0-2 0,-2 0 1 16,-2 0-2-16,5 0 3 0,-4 0-2 16,0 0 0-16,3 0 0 0,-3 0-3 0,-1 0 0 15,3 1 1-15,-1-1 0 0,-2 0 0 0,3 1 2 0,-2-1 0 0,-2 0-1 16,-3 1 3-16,1-1-1 0,-2 0-1 16,2 1 0-16,-2-1 1 0,-2 0 0 0,2 2-1 0,-4-2 0 15,-2 0 2-15,-1 0-3 0,-1 0 2 0,-1 0-1 16,-2 0-1-16,0-2 0 0,-3 2-1 15,2 0-7-15,-4 0-19 0,1 0-44 0,-3 0-90 16,-4 3-149 0,2-1-301-16,-6-1-775 0</inkml:trace>
  <inkml:trace contextRef="#ctx0" brushRef="#br0" timeOffset="-214731.13">17652 14206 589 0,'0'0'132'0,"0"0"6"0,0 0 5 0,0 0-4 15,0 0-30-15,0 0-10 0,0 0 19 0,0 0 15 16,0 0-9-16,0 0-27 0,0 0-34 0,0 0-20 16,0 3-10-16,0-3-8 0,0 2-1 0,1-2-3 15,-1 0-5-15,1 0 0 0,0 0 5 16,4 0 6-16,-2 0 7 0,2 0 9 0,1 0-2 15,3 0-1-15,2-2-3 0,-1 1-2 0,1-1-3 0,4-1-2 16,-3 1-2-16,1-1 0 0,1 0-4 0,2 0-2 16,-4 1-3-16,5-1-4 0,-5 2-1 0,3-2-1 15,-1 0 1-15,-2 2 0 0,4-1-3 0,-2 0 2 16,5 1 0-16,-1 0 0 0,4-1 0 0,0 2-2 16,0 0-1-16,2 0-3 0,-1 0-1 0,0 0 0 15,-1 2 1-15,2-1-2 0,-1 1 2 0,-1-1 3 16,4 1-3-16,-2-1 1 0,2-1-1 15,-1 0-1-15,-2 0 0 0,2 0-1 0,-4 0-1 16,1 0-1-16,-1 0-1 0,-1-1-2 0,0 1 2 16,0-2-2-16,-2 2 1 0,1 0 0 15,-4 0-1-15,2 0 1 0,-4 0-3 0,0 0-1 16,0 0 0-16,-2 0-3 0,-5 0 0 0,1 0-6 16,-4 0-10-16,2 0-12 0,-4 0-25 0,-1 0-46 15,0 0-62-15,0 0-70 0,-6 0-110 0,3 0-161 16,0 0-759-16</inkml:trace>
  <inkml:trace contextRef="#ctx0" brushRef="#br0" timeOffset="-214227.25">17704 14390 27 0,'0'0'481'0,"0"0"-340"0,0 0 8 16,0 0 8-16,0 0-13 0,0 0 8 0,0 0 6 15,0 0 1-15,0 0 1 0,0 0-30 16,0 0-29-16,0 0-24 0,0 0-21 0,-32 8-12 15,33-8-8-15,0 0-8 0,2 0 3 0,1 2 6 16,0-1 6-16,5 1 7 0,0 0-1 0,0 1-7 16,1-1-5-16,0 1-3 0,1-1-3 15,1 1-2-15,2-1 0 0,2 1 1 0,2 1 1 16,2-2 3-16,1 1-6 0,0-1-3 0,2-2-7 0,4 0-2 16,2 0 1-16,1 0-3 0,1 0 2 15,0-2-2-15,1-1-3 0,-1 1-1 0,-1 0-3 16,-1-1-1-16,0 2-1 0,-4 0 1 15,3 0-2-15,-5 0 0 0,-1 1-1 0,-3 0 1 16,0 0 0-16,-2 0-4 0,-3 0 1 0,-3 0-1 16,1 0 0-16,-1 0 1 0,-3 0 0 0,1 0-1 15,-2 0-2-15,-4 0 3 0,3 0-1 0,-3 0 0 16,-2 0-3-16,0 0-2 0,-1 0-3 31,0-2-5-31,0 2-11 0,0 0-15 0,0-1-47 16,-1-3-60-16,-4 1-75 0,-2-3-129 0,-1 1-201 15,5 2-827-15</inkml:trace>
  <inkml:trace contextRef="#ctx0" brushRef="#br0" timeOffset="-213575.64">17785 14253 944 0,'0'0'196'0,"0"0"22"0,0 0-12 0,0 0-18 0,0 0-38 16,0 0-28-16,0 0-21 0,0 0-18 16,0 0-22-16,0 0-24 0,0 0-23 0,0 0-12 15,0 0 1-15,0 0 3 0,1 1 13 0,9 4 11 16,3 0 7-16,3-1 6 0,1-1-1 16,1 1-5-16,0 0-5 0,2-3-7 0,3 2-2 15,0 0-1-15,1-2 1 0,-2-1-1 0,5 1-3 16,-3-1 1-16,4 0-1 0,-1 0-4 0,-2 0 1 15,0-2-6-15,0-1-1 0,1 0-4 0,-1 2 2 16,-2-1-3-16,0 1-1 0,-2 1 3 16,-6 0-6-16,3 0 1 0,-5 0-1 0,3 0-2 15,-5 1 2-15,0 1 0 0,-2-1 1 0,-1 2 2 16,-2 0-2-16,2-1 0 0,-1-1 0 16,-3 0 3-16,1 0-4 0,-1-1 2 0,-2 2-1 0,4-2 0 15,-3 0 1-15,-2 1 0 0,1-1-1 16,2 0 1-1,-3 0 1-15,0 0 0 0,0 0-1 0,-1 0 1 16,0 0-1-16,0 0 1 0,0 0 0 0,0 0-1 16,0 0 1-16,0 0-1 0,0 0 1 15,0 0-1-15,0 0 0 0,0 0-2 0,0 0 0 16,0 0 1-16,0 0 0 0,0 0 0 0,0 0-1 16,0 0 0-16,0 0 0 0,0 0 0 0,0 0 0 15,0 0 0-15,0 0 1 0,0 0-1 0,0 0 2 16,0 0-2-16,0 0 0 0,0 0 0 15,0 0-1-15,0 0 1 0,0 0 1 0,0 0-1 16,0 0 0-16,0 0 1 0,0 0 0 0,0 0-1 0,0 0 1 16,0 1 1-16,0-1-2 0,0 0 1 0,0 1-1 15,0-1 0-15,0 0-2 0,0 0 2 0,0 0-1 16,0 0 2-16,0 0-1 0,0 0 0 0,0 0 1 16,0 0-1-16,0 0 1 0,0 0 1 15,0 0-3-15,0 0-1 0,0 0 1 0,0 0-3 16,0 0-5-16,0 0-6 0,-1 0-12 0,0 0-17 15,-4 1-35-15,2 2-59 0,1-2-84 0,-5 1-124 16,6 1-215-16,-1-1-816 0</inkml:trace>
  <inkml:trace contextRef="#ctx0" brushRef="#br0" timeOffset="-210918.16">20107 10938 1286 0,'0'0'363'0,"0"0"-257"16,0 0 6-16,0 0 7 0,0 0-24 0,0 0-40 15,0 0-11-15,0 0 7 0,0 0 1 16,0 0 0-16,0 0-11 0,0 0-11 0,-106 113-6 16,91-98-7-16,-1 0-4 0,-3 1-6 0,4-1-1 15,-1-1-3-15,2 1 1 0,-2-1-3 0,4 0 0 16,-1 0 1-16,1 0-2 0,-2-3 2 15,4 0-2-15,0-2 1 0,3-2 4 0,0-1 0 16,0-1 2-16,4-3 0 0,0 0 1 0,0 1-2 16,2-2-1-16,1 1-4 0,0 0 2 15,0 2-1-15,0 1 1 0,0-1 5 0,5 1 0 16,-1 1 4-16,2 0 1 0,-2 2 3 0,6-3 3 16,-1 2 4-16,0 0 3 0,3 0 2 0,-1 0 1 15,-1 1-3-15,6 1 0 0,-3 0-3 0,1 0-3 16,1-1-2-16,-1 1-3 0,0-1-3 15,-1 0-3-15,0-1-1 0,0-1-1 0,0-1-1 0,-1 1-3 0,-2-2 1 16,1 0-4-16,-1 0-2 0,0 0-5 0,0-2-21 16,0 0-37-16,0-2-65 0,1 0-99 15,-2 0-189-15,-5-2-1041 0</inkml:trace>
  <inkml:trace contextRef="#ctx0" brushRef="#br0" timeOffset="-210549.36">20437 11114 1447 0,'0'0'195'15,"0"0"-19"-15,0 0-10 0,0 0-12 0,0 0-53 16,0 0-30-16,0 0-3 0,0 0 4 0,0 0-7 16,0 0-9-16,0 0-10 0,-124 112-8 0,113-96-8 15,3-1-7-15,2-1-5 0,2 0-8 16,3-2-4-16,1 1-2 0,0-2-2 0,3-1 2 15,5 0 3-15,0-1 0 0,4-2 2 0,-1 0 2 16,3-4-4-16,2-2 5 0,2-1-1 0,0-1 4 16,1-6 1-16,2-2-4 0,0-2 0 15,1-1-2-15,-1-1-2 0,-1-3 0 0,-1 2 2 16,-4-2 2-16,3 0-1 0,-7 0 3 0,-1 0-1 16,-5 2 2-16,-1-2 1 0,-3 0-3 15,-1 1-3-15,0 3-2 0,-2-1 0 0,-4 4-2 16,-2 1-3-16,1 2-3 0,-2 0 1 0,-1 3-7 15,-2 1-7-15,-2 1-10 0,2 1-19 0,0-1-25 16,1 1-40-16,-1-2-51 0,3 1-80 0,1-3-120 16,0 1-210-16,6 1-817 0</inkml:trace>
  <inkml:trace contextRef="#ctx0" brushRef="#br0" timeOffset="-210342.14">20505 10824 1446 0,'0'0'221'0,"0"0"-49"0,0 0-25 0,0 0-36 0,0 0-24 16,0 0 5-16,0 0 12 0,0 0-1 16,-29 136-6-16,20-97-9 0,-1 3-12 0,-1 3-9 15,1 2-15-15,-1 1-14 0,1 2-14 0,1 1-7 16,-1-2-9-16,5 0-4 0,-2-1-3 16,-1-5 1-16,4-2-3 0,-3-2-2 0,5-6-4 15,0-3-10-15,2-3-14 0,0-6-25 0,0-1-33 16,4-5-49-16,3-2-69 0,0-4-127 0,-1-5-255 15,-2-1-808-15</inkml:trace>
  <inkml:trace contextRef="#ctx0" brushRef="#br0" timeOffset="-210156.12">20599 11494 1641 0,'0'0'184'0,"0"0"-19"15,0 0-2-15,0 0-22 0,0 0-49 0,0 0-24 16,0 0-14-16,0 0-13 0,0 0-17 0,0 0-13 16,-34 118-9-16,33-109-10 0,1 0-5 0,0 0-20 15,0-4-58-15,4 0-130 0,-2-2-273 16,3-3-932-16</inkml:trace>
  <inkml:trace contextRef="#ctx0" brushRef="#br0" timeOffset="-209755.66">20982 11140 1688 0,'0'0'138'0,"0"0"-21"0,0 0-11 0,0 0 0 16,0 0-37-16,0 0-6 0,0 0 11 15,0 0-3-15,0 0-9 0,0 0-14 0,0 0-12 0,0 0-8 0,17 131-5 16,-17-106 1-16,0-2 4 0,0 4-3 0,0-3-2 0,0-2-10 15,0-2-9-15,0-2-1 0,0-4 0 16,0-1-1-16,0-2 0 0,0-3 0 0,0-1 0 16,2-4 1-16,-1-2 2 0,-1-1 4 0,1 0 8 15,0 0 1-15,1-4 3 0,1-6-5 16,2-2-6-16,1-6-3 0,1-3-3 0,2-5-2 0,2-3 0 16,1-2-1-16,1 3-1 0,1 1 1 15,-1 3 2 1,1 2 0-16,-4 4 3 0,0 3 2 0,-1 1 1 15,-3 4 3-15,2 0 1 0,-1 4-1 0,-2 1-4 16,3 1-4-16,-3-1-2 0,1 1-1 16,-1 2-1-16,1 0 0 0,2-1-1 0,-2 1 0 15,0 1 0-15,1 0-1 0,0-1-2 0,-1 0-2 16,1 1-3-16,-2-1-10 0,2 2-18 0,-1 0-41 16,-1-1-56-16,-1-1-81 0,1 2-122 0,-2-2-226 15,-1 2-845-15</inkml:trace>
  <inkml:trace contextRef="#ctx0" brushRef="#br0" timeOffset="-209418.17">21383 11026 1212 0,'0'0'223'0,"0"0"-55"16,0 0-6-16,0 0 6 0,0 0-22 0,0 0-22 15,0 0-16-15,0 0-23 0,130 3-29 0,-99-2-18 16,0 2-4-16,-1 1-5 0,-1 1 2 0,-5-1 4 15,1 3 1-15,-4 0 2 0,-3 1-5 16,-1 0-2-16,-5 2-2 0,2-2 0 0,-4-1-4 16,-1 3-1-16,-1-2-3 0,0-1-3 0,-3 1 1 15,-2 0 1-15,-1-1-1 0,-1 1 0 0,-1-1 1 16,0 0-2-16,0 0 0 0,-3 1-2 0,0 2-2 16,-4 1-3-16,-1 0-2 0,-3 0-2 15,-1 2 1-15,-4 2-2 0,1 0-1 0,-5 1-3 16,1 1 1-16,-3 1-1 0,-1 1-2 0,-1 1-2 15,3-1 1-15,-3 1-2 0,3-3-2 0,2-2-6 16,2-2-7-16,4-3-16 0,1-2-28 0,4-1-41 0,4-3-54 16,1-3-79-16,1-1-113 0,2 0-225 0,0 0-846 15</inkml:trace>
  <inkml:trace contextRef="#ctx0" brushRef="#br0" timeOffset="-208849.61">20088 11753 930 0,'0'0'296'0,"0"0"-251"16,0 0 52-16,0 0 50 0,0 0 12 15,0 0-12-15,0 0-22 0,0 0-6 0,155 29-9 16,-107-29-18-16,6 0-18 0,7 0-18 0,6-2-4 16,2 2-6-16,7 0-8 0,0 0-2 15,8-1-8-15,1-2-5 0,3 2-4 0,2-1-5 16,-1 0-7-16,-1 0-2 0,-5 1-1 0,-5 0-2 16,-7 1 0-16,-8 0-2 0,-8 0-2 0,-5 0-5 15,-9 4-13-15,-5 0-27 0,-6 0-51 0,-8 0-102 16,-3-1-224-16,-9 0-1015 0</inkml:trace>
  <inkml:trace contextRef="#ctx0" brushRef="#br0" timeOffset="176017.2">10161 14051 316 0,'0'0'148'0,"0"0"-17"16,0 0 18-16,0 0 16 0,0 0 13 15,0 0 8-15,0 0-1 0,0 0-5 0,0 0-17 16,0 0-20-16,0 0-20 0,0 0-24 0,6 6-18 16,-6-6-16-16,0 1-12 0,0-1-9 0,0 0-4 15,0 0-1-15,0 1-1 0,0-1 1 0,0 0-5 16,0 1-2-16,0-1-5 0,0 0-4 0,0 0-1 16,2 1-1-16,-1-1 3 0,1 2 10 15,-1 0 5-15,6-1 3 0,-3 1 0 0,4-1-3 16,0 1-5-16,0 0-3 0,0-2-3 0,1 2-6 15,1-1 0-15,1 0-3 0,-1-1-2 16,0 1 0-16,5-1-3 0,-2 0 1 0,6 0-2 16,3 0-2-16,0 0-1 0,6 0-1 0,3-1-1 15,1 1 1-15,6 0-4 0,2 0-1 0,3 0 1 16,8 0 1-16,0 0 2 0,2 0-2 0,5 0-2 16,-4 0 0-16,3 3 0 0,-6 1 0 0,-1 1 0 15,-6-1-2-15,-2 1 1 0,-3 0 0 0,-2 0 1 16,-5 0-1-16,-4 0 0 0,-5-2 2 0,-3 1 1 15,-8-2-2-15,-2 0-2 0,-2-1-1 0,-5-1 2 16,1 0-2-16,-3 0 1 0,0 2 2 0,-1-2 0 16,1 0 0-16,-1 0 4 0,0 0-1 15,0 0 3-15,0 0 2 0,0 0 0 0,0 0-1 16,0 0-2-16,0 0-2 0,0 0-1 0,0 0-1 16,0 0 0-1,0 0-2-15,-1 0 0 0,0 0-1 0,-3 0-2 16,1 0-2-16,-7 0-2 0,-1 0-2 15,-8-2-2-15,-2 2 0 0,-8-1 1 0,-2-1 1 16,-4 0 2-16,-4-1 3 0,-1 0-1 0,-1 0-2 16,-5 1 0-16,2-1 0 0,-1 0 0 15,-1 1 1-15,2-1-1 0,4 1 2 0,2-1 2 16,4 1 1-16,2-1-2 0,4 1 1 0,1 0 0 16,4-1 1-16,5 3 0 0,0 0 0 0,7 0-2 15,3 0 1-15,4 0 1 0,2 0-3 16,2 0-4-16,0 0-3 0,0 0 0 0,0 0-1 15,3 0 4-15,7 3 5 0,0-1 2 0,9 0 1 16,2 1 2-16,9-2-2 0,2 0 0 16,7 1 1-16,1 0-1 0,2 2 1 0,6-1-3 0,-2 2 2 15,5 1-2-15,3 1 1 0,-2-1 1 0,-1 1 0 16,0 1 0-16,-6 1 0 0,1-1 3 16,-7-2-2-16,-7 0 0 0,-7-1 0 0,-4 0-1 15,-3-2-2-15,-7-1 1 0,-1-1 0 0,-8-1 1 16,1 2 3-16,-3-2 6 0,0 0 0 0,-7 0-5 15,-5 0-2-15,-6-2-5 0,-11 0-4 0,-5-2-6 16,-11 3 6-16,0-2 0 0,-4 0 2 0,0 0 1 16,2 0 2-16,1 0-3 0,-3 1-1 0,3 1 0 15,-3-2-4-15,-2 1 0 0,0-1 3 16,0 0 2-16,0 0 1 0,2 0 2 0,0-1 1 0,7 1 2 16,1 0-2-16,5 0 0 0,4 1-2 15,6-2 2-15,3 2-1 0,6 0 1 0,6 0-1 16,3 1-4-16,8 1 1 0,0-2-4 0,3 2-1 15,13 0 3-15,6-1 2 0,9 0 3 0,8 0 1 16,7 0 1-16,8 1-2 0,2 0-1 16,6 0 2-16,4 1 1 0,-1 2-1 0,5 2 1 0,0 0-2 15,-3 2 1-15,-3 0 0 0,-5 1 0 16,-6 1 0-16,-6-3 1 0,-5 0 1 0,-8-2-1 16,-5 2 0-16,-9-5-4 0,-8 2 4 15,-3-2 4-15,-8 0 6 0,-1-1 5 0,0 0 2 16,-10 0-8-16,-4-3-9 0,-12 0-6 0,-5-1-4 15,-10-1 1-15,-7 1 2 0,-5-1 1 0,0 1 2 16,-4-2 1-16,5 0 0 0,0 1 0 0,1 2-2 16,2-1 0-16,4 2 1 0,4-2 4 0,4 2-2 15,5 0 0-15,4 1 1 0,7 1-2 0,4 0 1 16,6 0-1-16,7 0-2 0,2 0-5 0,2 0-2 16,0 1 2-16,3 5 2 0,6-2 5 0,4 2 3 15,6-1 2-15,4 1 0 0,6-3 0 16,6 2-1-16,-1-2-1 0,8 0-1 0,-1 2 3 15,8-1-3-15,0 3 0 0,3-2 0 0,-2 3-2 16,0 0 0-16,-7 2 0 0,-2-2 1 0,-8 2 0 16,-5-4 2-16,-8 0-2 0,-4 0-2 0,-10-1-2 15,-1-3-3-15,-5 1-6 0,0-2-9 0,-1 2-24 16,-6-1-45-16,-2 2-66 0,-2 1-99 16,-1-2-160-16,3-1-201 0,1 0-847 0</inkml:trace>
  <inkml:trace contextRef="#ctx0" brushRef="#br0" timeOffset="186952.83">1223 13177 1490 0,'0'0'297'0,"0"0"-79"0,0 0-35 0,0 0-21 15,0 0-33-15,0 0-30 0,0 0-17 0,0 0-21 16,0 0-22-16,0 0-18 0,0 0-10 0,0 0-4 16,-18 41 2-16,9-14 0 0,2 3-2 0,-3 3-3 15,0 3-1-15,2 0-1 0,1 0 0 0,1 0-1 16,-1-4 1-16,5-2 0 0,1-2-1 15,1-4 2-15,0-1-1 0,0-4 1 0,6-5-1 16,-1-1 1-16,5-2 1 0,0-4 4 0,0-1 9 16,3-2 5-16,1-3 2 0,2-1 4 15,1-2-2-15,-1-5-2 0,2-5 1 0,0-3-3 16,-1-2-2-16,-3-6-2 0,-2-2-2 0,2-3-3 16,-2-1-2-16,-3-1-2 0,0 0-3 15,-2 3-3-15,0 3 2 0,-1 6 0 0,-1 2 0 0,-4 7 1 16,0 3 4-16,-1 3 1 0,0 1 1 15,0 2-2-15,0 0-6 0,0 0-7 0,0 2-12 32,0 1-12-32,0 4-5 0,0 2 7 0,-1 6 11 15,0 4 12-15,1 1 7 0,-1 1-2 0,0 0-3 16,1-2 0-16,0-1 0 0,0-4-3 0,2 2 1 0,3-4 1 16,0 1-4-16,1-3-3 0,0 1-3 0,2-2-6 0,2-1-10 15,0-2-26-15,1-3-34 0,-1 0-32 0,1-3-22 16,1 0-21-16,1 0-34 0,1-4-72 15,-3 1-109-15,-1-1-126 0,-3 2-625 0</inkml:trace>
  <inkml:trace contextRef="#ctx0" brushRef="#br0" timeOffset="187187.16">1586 13557 1234 0,'0'0'209'0,"0"0"-100"0,0 0-30 16,0 0 7-16,0 0 10 0,0 0 9 0,0 0-7 15,0 0-26-15,0 0-20 0,0 0-13 16,0 0-12-16,0 0-11 0,-1 118-2 0,5-109-6 15,3 0 1-15,3-4 1 0,0 0 1 0,0-1 3 16,1-3 3-16,1-1 6 0,-1 0 6 0,1-6 5 16,-1-1 5-16,-2-1 2 0,-1-3 0 15,1 1-1-15,-2-3 0 0,-4-1-2 0,1-2-4 16,-1 2-3-16,-3 0-5 0,0-1 0 0,0 4-2 16,-1 1-5-16,-5 1-8 0,1 1-13 0,-1 1-16 15,-4 0-25-15,1 1-40 0,-2 0-51 16,0 2-87-16,1-1-138 0,1 1-279 0,3 3-665 0</inkml:trace>
  <inkml:trace contextRef="#ctx0" brushRef="#br0" timeOffset="187409.25">1943 13339 1833 0,'0'0'131'0,"0"0"-29"0,0 0-3 15,0 0-20-15,0 0-21 0,0 0-6 0,0 0-2 16,-92 120-10-16,82-97-9 0,2 0-7 0,3 0-6 16,-2 1-3-16,5-2-4 0,0 1-7 15,0-4-4-15,2 0-6 0,0-3-7 0,4-1-4 16,2-1-5-16,0-3-6 0,3 0-9 0,-1-3-24 16,1-3-51-16,2-2-83 0,-4-3-164 15,-2 0-994-15</inkml:trace>
  <inkml:trace contextRef="#ctx0" brushRef="#br0" timeOffset="187598.74">2009 13420 1871 0,'0'0'102'0,"0"0"-73"0,0 0-17 16,0 0 21-16,0 0 21 0,0 0 31 16,0 0 14-16,0 0-6 0,0 0-6 0,0 0-5 15,87 120-10-15,-71-101-11 0,-4 1-14 0,-2-3-19 31,1 1-12-31,-1-3-4 0,-2-1-3 0,-1-1-3 0,0-1-4 0,0-4-6 0,-3 1-13 16,3-1-35-16,-1-3-61 0,-1-1-95 0,0-3-172 31,-2 0-1055-31</inkml:trace>
  <inkml:trace contextRef="#ctx0" brushRef="#br0" timeOffset="187739.04">2210 13427 1802 0,'0'0'267'0,"0"0"-179"0,0 0-33 0,0 0-2 15,0 0-6-15,0 0-10 0,0 0-6 0,-137 120-7 16,112-93-12-16,0 2-11 0,0-3-28 16,4-3-61-16,6-2-153 0,4-7-296 0,4-6-856 15</inkml:trace>
  <inkml:trace contextRef="#ctx0" brushRef="#br0" timeOffset="187958.71">2469 13393 1833 0,'0'0'654'0,"0"0"-644"0,0 0-5 0,0 0 3 16,0 0 22-16,0 0 16 0,0 0 18 0,0 0 20 16,0 0-7-16,0 0-7 0,0 0-3 0,0 0-7 15,63 125-12-15,-56-106-10 0,-5 1-11 0,-2 2-8 16,0-3-1-16,-1 1-2 0,-7-1-7 15,4-1-10-15,-4-2-14 0,3-3-24 0,1 0-50 16,4-2-71-16,0-4-88 0,0-1-217 0,2-4-1050 16</inkml:trace>
  <inkml:trace contextRef="#ctx0" brushRef="#br0" timeOffset="188171.03">2827 13377 2523 0,'0'0'29'0,"0"0"7"0,0 0-5 0,0 0 1 16,0 0-15-16,0 0-12 0,0 0 9 0,0 0 15 16,0 0 11-16,0 0 5 0,0 0-5 0,0 0-9 15,0 0-3-15,0 0-7 0,125 21-2 0,-103-19-4 16,-6 0 0-16,2 1-4 0,-1-2-3 0,-3 1-2 16,-3-1-1-16,0-1-4 0,-2 0-6 0,0 0-13 15,-2 0-35-15,-3 0-66 0,2 0-91 0,-5-1-173 0,0 0-1114 16</inkml:trace>
  <inkml:trace contextRef="#ctx0" brushRef="#br0" timeOffset="188338.62">2767 13561 1872 0,'0'0'237'0,"0"0"-265"16,0 0 17-1,0 0 70-15,0 0 58 0,0 0 6 0,0 0-1 16,0 0-7-16,0 0-13 0,0 0-21 15,140 46-17-15,-118-45-20 0,1 0-16 0,-1-1-14 16,-8 0-12-16,-4 1-5 0,0-1-12 0,-4 0-22 16,-2 1-47-16,2-1-86 0,-3 0-192 0,-2 0-1143 0</inkml:trace>
  <inkml:trace contextRef="#ctx0" brushRef="#br0" timeOffset="190818.52">3517 13232 717 0,'0'0'331'0,"0"0"-39"15,0 0-30-15,0 0-17 0,0 0-39 0,0 0-35 0,0 0-30 16,0 0-23-16,0 0-21 0,0 0-15 0,0 0-15 16,0 0-15-16,0 0-15 0,-11-17-11 0,17 14-9 15,-2 3-2-15,7-3 2 0,-1 1 4 16,7 0 2-16,-1 0-5 0,7-1-1 0,-2 1-6 16,2 0 0-1,-1-1 1-15,1 1-2 0,1 1-1 16,-2-2-2-16,-1 1-2 0,-2 1 0 0,-1 0 1 0,-5 0 0 15,0-1-1-15,-4 2-1 0,-3 0-1 0,-2 0 0 16,-3 0 0-16,-1 0 1 0,0 0 2 16,0 0-2-16,0 0-2 0,0 0-5 0,0 0-6 15,-1 0-12-15,-3 0-16 0,0 0-17 0,1 0-22 16,-4 0-15-16,2 0-8 0,-4 0-9 0,0 2-2 16,1-1 1-16,2-1 3 0,-3 1 11 0,0 0 20 0,1 0 24 15,0 0 24-15,2 1 22 0,-1-2 18 0,0 1 11 16,3 0 13-16,-2-1 11 0,3 1 5 0,-4 0 4 15,4 1-3-15,1 0-11 0,0 1-10 16,-2 2-8-16,2 2 1 0,0 3 10 0,-3 5 18 16,2 3 13-16,-1 5 9 0,-2 2 0 0,3 4-14 15,-2 1-10-15,2 1-11 0,0-1-10 0,-3-1-3 16,4-1-4-16,-4 0-5 0,3-1-8 0,1-3-4 16,0 0-3-16,-2-2-2 0,2-2-2 0,1-3-1 15,-2-2-4-15,-1-2-4 0,2-3-8 16,1-1-18-16,-2-2-34 0,-1-2-48 0,2-1-55 0,0-2-77 31,-1-1-113-31,-1-1-177 0,3 0-828 0</inkml:trace>
  <inkml:trace contextRef="#ctx0" brushRef="#br0" timeOffset="191055.61">3443 13615 971 0,'0'0'341'0,"0"0"-76"15,0 0-14-15,0 0-36 0,0 0-52 0,0 0-50 16,0 0-40-16,0 0-31 0,0 0-9 0,0 0 9 15,0 0 13-15,0 0 10 0,0 0 5 0,0 0-2 16,42 11 1-16,-20-8 2 0,3 1-6 0,0-1-5 16,3 1-8-16,-3 1-11 0,3-2-7 0,2 0-5 15,-1 2-5-15,-1 0-2 0,-3-2-5 16,3 2-4-16,-5-2-4 0,-2 0-2 0,-2-1-1 16,-6 1-2-16,-2-3-3 0,-2 0 1 0,-2 2-2 15,-5-2 0-15,0 0-2 0,1 0-7 0,-2 0-19 16,-1 0-44-16,0 0-79 0,0-3-138 15,0 0-441-15,0 1-832 0</inkml:trace>
  <inkml:trace contextRef="#ctx0" brushRef="#br0" timeOffset="191786.5">1015 14201 2118 0,'0'0'169'0,"0"0"-24"0,0 0-23 16,0 0-18-16,0 0-37 0,0 0-32 0,0 0-7 15,0 0 1-15,0 0 5 0,0 0 2 0,0 0 2 16,0 0-5-16,-46 136-1 0,38-108-9 0,2-3-7 15,-1-2-6-15,5-3-6 0,0-3-2 16,0-2-2-16,2-3-2 0,0 0-1 0,3-3-1 16,3 0-2-16,3-5-1 0,3-1 1 0,4-3 6 15,4 0 3-15,5-9 0 0,0-3-2 16,4-6-4-16,-3 0-2 0,0-3 2 0,-3-2 0 16,-1-2 2-16,-6 1 5 0,0-1 2 0,-6 1 1 15,-1 4 4-15,-4 2 2 0,0 5 5 0,-3 2 7 0,0 5 10 16,-2 4 0-16,0 2-1 0,0 0-10 0,0 0-16 15,0 1-14-15,-3 5-13 0,-1 3-1 0,1 7 8 16,-4 5 7-16,1 3 9 0,0 4-1 0,-2-2 1 16,5 1 0-16,0-3-1 0,2-1 1 15,1-2-3-15,0-1-1 0,3 0-2 0,1-1 4 16,4-1-8-16,0-2-8 0,0-2-20 0,5-3-44 31,-2 0-73-31,6-4-78 0,-3-4-154 0,-2-2-624 16,-3-1-281-16</inkml:trace>
  <inkml:trace contextRef="#ctx0" brushRef="#br0" timeOffset="192020.63">1422 14516 2090 0,'0'0'121'0,"0"0"-51"16,0 0-1-16,0 0-10 0,0 0-4 16,0 0-2-16,0 0-8 0,0 0-14 0,0 0-12 0,0 0-4 0,0 0-1 15,0 0 2-15,0 0 2 0,0 0 6 0,27 103 5 16,-14-103 4-16,-2 0-2 0,0-3 0 15,-1-3-3-15,-2 0 2 0,-4-2 4 0,2 1 2 16,-4-1 0-16,-2-2-6 0,0 0-7 0,0-1-7 31,-5 1-6-31,-1 2-7 0,-3 0-5 16,-1 0-14-16,0 5-14 0,0-1-19 0,-1 0-25 16,1 2-46-16,2 0-66 0,5 1-121 0,-2-1-259 15,2 1-879-15</inkml:trace>
  <inkml:trace contextRef="#ctx0" brushRef="#br0" timeOffset="192240.62">1735 14347 2248 0,'0'0'186'0,"0"0"-51"16,0 0-23-16,0 0-51 0,0 0-39 0,0 0-12 15,0 0 0-15,0 0 2 0,0 0 3 0,0 0 1 31,0 0 1-31,0 0 0 0,-97 134-6 0,91-113-5 16,2-2-7-16,2 1-6 0,2-3-6 16,0 0-5-16,1-3-11 0,6 1-16 0,-2-5-34 15,5-3-55-15,-1-1-103 0,0-2-281 0,-4-3-925 0</inkml:trace>
  <inkml:trace contextRef="#ctx0" brushRef="#br0" timeOffset="192452.31">1842 14405 1826 0,'0'0'413'0,"0"0"-374"16,0 0-34-16,0 0-1 0,0 0 11 0,0 0 16 0,0 0 24 15,0 0 18-15,0 0 7 0,0 0-3 0,0 0-6 16,0 0-13-16,0 0-9 0,121 122-9 0,-105-106-8 16,-3 0-10-16,2 1-5 0,0-3-4 15,-2 3 0-15,4-3 0 0,-6 1-4 0,2-3 1 0,-4-2-7 16,0 0-12-16,-2-2-15 0,-3-2-33 15,3-2-49-15,-4-1-70 0,3-2-161 0,-4-1-1156 0</inkml:trace>
  <inkml:trace contextRef="#ctx0" brushRef="#br0" timeOffset="192611.45">2074 14444 1411 0,'0'0'920'0,"0"0"-757"0,0 0-28 16,0 0-20-16,0 0-47 0,0 0-35 0,0 0-1 15,0 0 11-15,0 0 6 0,-114 90-8 0,88-67-12 16,3 1-12-16,0-3-10 0,3 0-13 16,2-3-16-16,5-3-37 0,1-1-69 0,7-3-90 15,4-3-207-15,0-4-1093 0</inkml:trace>
  <inkml:trace contextRef="#ctx0" brushRef="#br0" timeOffset="192859.58">2283 14396 2274 0,'0'0'-34'0,"0"0"21"15,0 0 58-15,0 0 52 0,0 0 1 0,0 0-5 32,0 0 3-32,0 0 2 0,0 0-8 15,115 79-7-15,-103-65-12 0,0 1-8 0,-3 1-6 16,-1 3-4-16,-3-1-5 0,-1 1-7 0,-4 0-6 15,-4 2-7-15,-3 0-5 0,-3-2-3 0,-4 2-4 16,-1-3-8-16,1 0-8 0,-2-4-8 16,3-1-15-16,-2-3-22 0,5-2-36 0,3-4-57 0,1-2-78 0,5-2-174 0,1 0-1180 15</inkml:trace>
  <inkml:trace contextRef="#ctx0" brushRef="#br0" timeOffset="193051.11">2569 14487 2381 0,'0'0'1'0,"0"0"-26"0,0 0 33 0,0 0 48 16,0 0 10-16,0 0-9 0,0 0-5 15,0 0-1-15,0 0-4 0,0 0-3 0,0 0-5 16,132 23-7-16,-117-22-5 0,3-1-8 0,-4 0-8 16,0 0-3-16,-3 0-8 0,-3 0-13 15,-4 0-27-15,-2 0-61 0,-2 0-111 0,0 0-263 16,0 0-1014-16</inkml:trace>
  <inkml:trace contextRef="#ctx0" brushRef="#br0" timeOffset="193210.27">2533 14641 1602 0,'0'0'624'0,"0"0"-629"16,0 0-3-16,0 0 37 0,0 0 71 16,0 0 18-16,0 0 4 0,0 0-5 0,0 0-23 15,0 0-24-15,0 0-21 0,0 0-23 0,128 27-12 16,-116-27-7-16,2 1-7 0,1 0-2 15,-2 0-25-15,3 0-62 0,-4 0-79 0,-2 1-151 16,-4-2-605 0,-2 1-506-16</inkml:trace>
  <inkml:trace contextRef="#ctx0" brushRef="#br0" timeOffset="193589.6">3212 14286 1781 0,'0'0'261'0,"0"0"-53"0,0 0-35 0,0 0-32 16,0 0-46-16,0 0-34 0,0 0-19 0,0 0-16 16,0 0 1-16,0 0 9 0,0 0 11 15,0 0 9-15,0 0-5 0,-52 140-12 0,41-109-14 16,1-1-9-16,2-1-8 0,4-2-6 0,-3-1-1 15,7-4-4-15,-1 1-3 0,1-4-7 16,0-1-15-16,7 0-25 0,-1-4-42 0,5-3-55 16,6-3-76-16,-6-3-182 0,-2-4-1068 0</inkml:trace>
  <inkml:trace contextRef="#ctx0" brushRef="#br0" timeOffset="194074.54">3310 14312 2311 0,'0'0'127'16,"0"0"-42"-16,0 0-22 0,0 0-33 0,0 0-29 16,0 0-1-16,0 0 13 0,0 0 15 0,0 0 5 15,0 0-3-15,0 0-8 0,127-11-8 0,-99 8-5 16,-6 2-4-16,-1-1-3 0,-2 1 1 16,-8 0-2-16,-3 1 1 0,1 0 0 0,-7 0 1 15,-1 0 6-15,-1 0 11 0,0 0 14 0,0 0 8 16,0 0 2-16,0 0-7 0,-1 0-11 0,1 1-9 15,-1 0-10-15,-1 2-6 0,-4 1-2 16,2 5 0-16,-3 1 2 0,-2 5 3 0,0 2 1 16,2 1 1-16,-2 5 0 0,0-1 0 15,0 1-3-15,1 0 0 0,4 1-2 0,-3-1-1 0,4 0 0 16,-3 0 0-16,3-1-1 0,-3-2 0 0,3 1-1 16,-5-2-3-16,3-1-8 0,-4-1-18 0,0-2-22 15,-1-1-27-15,-1-1-18 0,0-3-8 16,-1-2 6-16,-3-2 17 0,4-1 22 0,-2-2 26 15,1-1 18-15,-3 1 17 0,4-3 13 0,-1 1 16 32,2-1 25-32,1 0 23 0,6 0 18 0,-1 0-2 0,4 0-19 15,0 0-24-15,0 0-28 0,0 0-18 0,4 0-11 16,-1 0 0-16,5 0 11 0,3 0 8 0,1 0 11 16,7 0 2-16,0-1-3 0,2 0-5 15,0-1-5-15,-1 2-5 0,1 0-3 0,0 0-6 16,-1 0-5-16,2-1-12 0,3 1-33 0,-3-1-58 15,-1-1-81-15,-3 1-199 0,-8-2-1115 0</inkml:trace>
  <inkml:trace contextRef="#ctx0" brushRef="#br0" timeOffset="194231">3720 14626 2210 0,'0'0'170'0,"0"0"-61"0,0 0-30 0,0 0-32 16,0 0-24-16,0 0 8 0,0 0 17 15,0 0 8-15,0 0-9 0,0 0-19 0,0 0-16 16,0 0-9-16,-8 131-2 0,8-116-4 0,5 2-9 16,-2-4-23-16,2 0-53 0,-1-2-77 15,2-3-163-15,-2-2-1000 0</inkml:trace>
  <inkml:trace contextRef="#ctx0" brushRef="#br0" timeOffset="194390.79">4012 14831 2166 0,'0'0'58'0,"0"0"-8"0,0 0 28 16,0 0 15-16,0 0-8 0,0 0-3 0,0 0 1 15,0 0-3-15,0 0-12 0,0 0-17 0,0 0-19 16,0 0-23-16,-21 116-29 0,3-105-55 0,4-3-79 16,0-1-162-16,9-4-1185 0</inkml:trace>
  <inkml:trace contextRef="#ctx0" brushRef="#br0" timeOffset="194875.31">4258 14416 2480 0,'0'0'6'0,"0"0"-6"0,0 0 3 15,0 0 20-15,0 0 4 0,0 0-1 16,0 0 2-16,0 0 0 0,0 0-7 0,121-26-6 15,-101 22-1-15,-1 0-4 0,-5 1-1 0,2 0 0 16,-5 1-1-16,-2 1 2 0,-4 1-5 0,2 0 0 16,-5 0 1-16,-2 0 5 0,0 0 4 15,0 0 2-15,0 0-4 0,0 0-3 0,0 3 3 16,-1 3 9-16,-1 2 6 0,-4 3 2 0,3 2-7 16,-4 1-10-16,2 3-4 0,-2 3-2 15,-3 2 1-15,1 1-2 0,2 3-2 0,-1 0-2 0,-1 0-2 31,1 1 0-31,0-2 2 0,3-1-7 0,-3-1-2 16,1-1-5-16,2-2-4 0,-2-2-2 16,3-1 2-16,-3-2 0 0,3-1 1 0,-2-3 1 15,3-3 2-15,-2-2 4 0,3-1 2 0,-1-1 5 0,-3-1 1 16,5-1 3-16,-2-1 3 0,2-1 5 0,0 0 4 16,1 0 2-16,0 0 1 0,0 0-4 15,0 0-7-15,0 0-5 0,1 0-7 0,2 0 1 16,0-1 2-16,5-1 3 0,1-2 6 0,2 1-1 15,1-1 1-15,4 1 0 0,-1 0-2 0,2-1 0 16,-1 2-3-16,0-1-1 0,1 0-2 16,-3 0-2-16,4-1-11 0,-4 1-46 0,4-2-82 0,-2 0-166 15,-3 1-344-15,-6 0-841 0</inkml:trace>
  <inkml:trace contextRef="#ctx0" brushRef="#br0" timeOffset="195140.94">4635 14677 1798 0,'0'0'77'0,"0"0"15"0,0 0 37 0,0 0 14 16,0 0-24-16,0 0-17 0,0 0 2 0,0 0-11 15,0 0-10-15,120 18-20 0,-111-12-16 0,-5 1-12 16,2 1-7-16,-5 0-2 0,-1 2-2 16,0 1 2-16,-5 1-6 0,-1 0-2 0,-2 1-7 15,-2-1-3-15,2-1-1 0,3 0-4 0,-2-2 0 16,3 2-3-16,-1-2 0 0,4 0 0 15,1-3-1-15,0 0 0 0,0 1 1 0,3-2 1 16,3 0 4-16,1-1 1 0,3 0-1 0,4-1 8 16,0 0-2-16,4-2-1 0,1-1-3 0,-1 2-11 15,-2-2-22-15,1 0-34 0,0 0-56 0,-2 0-70 16,4-2-125-16,-4 1-291 0,-5-2-872 0</inkml:trace>
  <inkml:trace contextRef="#ctx0" brushRef="#br0" timeOffset="195281.71">5079 14837 1967 0,'0'0'146'0,"0"0"-48"16,0 0 8-16,0 0 22 0,0 0-8 0,0 0-8 15,0 0-5-15,0 0-13 0,0 0-14 0,0 0-17 16,0 0-17-16,0 0-16 0,0 0-10 16,0 0-11-16,-28 83-12 0,15-72-27 0,-5-3-55 15,4 1-79-15,-1-3-165 0,9-2-1231 0</inkml:trace>
  <inkml:trace contextRef="#ctx0" brushRef="#br0" timeOffset="195942.5">5412 14496 1725 0,'0'0'246'0,"0"0"-49"0,0 0-17 0,0 0-44 16,0 0-51-16,0 0-29 0,0 0-19 0,0 0-17 0,0 0-6 15,0 0 0-15,0 0 8 0,0 0 10 16,0 0 9-16,41-7 7 0,-20 5 2 0,2-1-6 16,1 1-8-16,1 0-8 0,-3-1-6 0,-1 1-3 15,-4 0 0-15,-2 1-3 0,-1 0 0 16,-4 0 2-16,-2 1-1 0,-3 0 0 0,-3 0-1 15,-1 0-1-15,-1 0 2 0,0 0 0 0,0 0-1 16,0 0-4-16,-1 2-6 0,-2 3-4 0,-3 4 0 16,-2 1-3-16,0 4 0 0,0 1-2 15,-3 2-5-15,2 0-2 0,-1 2-6 0,0-2-5 16,-1 3-14-16,-2-2-9 0,-1 1-10 0,3 1-15 16,-2-1-8-16,-3-1-4 0,3-1 2 0,0 1 8 15,-1-3 12-15,2 1 14 0,1-2 12 16,0-1 12-16,-1 0 11 0,1-2 6 0,-2 0 7 15,1-1 3-15,4-2 5 0,1 0 4 0,0-3 4 16,4-2 2-16,2-1 0 0,1-2 0 0,0 2-1 16,0-2 8-16,3 0 15 0,5 0 10 0,2 0 9 15,3 0-1-15,4 0-7 0,0 0-5 16,5 0-9-16,2 0-2 0,0 0-5 0,4 0-6 16,-3 0-7-16,0 0-7 0,-2 0-6 0,0 0-5 15,-3 0-3-15,-2 0-5 0,0 0-12 0,-5 0-38 16,1 0-66-16,-2-2-78 0,-3-1-136 0,-2-1-321 31,-2 3-828-31</inkml:trace>
  <inkml:trace contextRef="#ctx0" brushRef="#br0" timeOffset="196294.4">5743 14716 2006 0,'0'0'198'0,"0"0"-61"16,0 0-28-16,0 0-10 0,0 0-11 15,0 0-6-15,0 0-3 0,0 0-13 0,0 0-8 16,0 0-8-16,124 9-9 0,-110-2-6 0,-3 0-7 16,-1 1-6-16,-4 2-1 0,0-2-4 15,-5 2 0-15,1 1-2 0,-2-2-3 0,-3 2-1 16,-4-1-2-16,-2-1-2 0,-2 0-2 0,3 1-3 16,-1-2-1-16,1-1-1 0,5-1-3 0,0-2-1 15,3 0-1-15,0 0 1 0,0 0 2 16,5-1 2-16,1 0-1 0,1 1 2 0,2-2-3 15,1 2 3-15,1 0 2 0,0 1-1 0,5 0 3 16,-2 0-1-16,3 1 2 0,-4 1 3 0,5 0 2 16,-5 0 4-16,0 0 3 0,-3 0 1 0,-3-1-2 15,-4 1 1-15,-2 2 1 0,-1-1 3 0,-3 0 2 16,-5 2-4-16,-7 1-5 0,-3 0-9 16,-5 0-3-16,-5 1-3 0,0-2-7 0,-3-1-4 0,-1-2-15 0,1-3-27 15,1-3-44-15,6-1-92 0,6-2-185 0,8-2-1236 0</inkml:trace>
  <inkml:trace contextRef="#ctx0" brushRef="#br0" timeOffset="196518.9">6213 14525 2296 0,'0'0'76'0,"0"0"15"0,0 0 26 0,0 0 17 16,0 0-17-16,149 98-28 0,-113-73-11 0,-3 0-6 15,-4 2-6-15,-5-1-9 0,-6 2-5 0,-6 0-7 16,-3 1-7-16,-8-1-4 0,-1-1-6 16,-6 1-3-16,-9 0-7 0,-4 0-5 0,-9-1-4 15,-5 1-5-15,-6 0-5 0,-4-2-8 0,-3-1-13 16,-2-1-16-16,-4-1-30 0,-5-3-54 16,2-1-91-16,9-5-202 0,17-4-1191 0</inkml:trace>
  <inkml:trace contextRef="#ctx0" brushRef="#br0" timeOffset="200974.52">1779 14866 819 0,'0'0'209'0,"0"0"-49"16,0 0-5-16,0 0-30 0,0 0-14 0,0 0 14 16,0 0-10-16,0 0-5 0,0 0-14 0,0 0-18 15,0 0-12-15,0 0-12 0,0 7-5 0,0-7-6 16,0 0-10-16,0 0-7 0,2 0-2 0,1 0 2 16,1 2 4-16,1 0 5 0,2 0-3 0,2 1-6 15,1 1-2-15,1-3-2 0,-1 1 4 0,2 2 1 16,2-2-1-16,-1 1-3 0,-1 0-4 15,-1-2-2-15,0 2-1 0,-1-2 1 0,-2 0-3 16,0 0-2-16,-4 0-3 0,2-1-3 0,-4 0 0 16,0 2 0-16,0-2 2 0,-2 0 4 0,2 1 7 15,-2-1 9-15,0 0 9 0,0 0 6 0,0 0 0 16,0 0 0-16,-2 0-5 0,0 0-6 0,0 0-8 16,-1 0-12-16,-4 0-12 0,-1 0-7 15,1 0-3-15,-3 0 2 0,3 0 4 0,-1 0 1 0,3 0 3 16,0 0 0-16,2 0 0 0,-2 0 1 0,3 0 0 15,1 0 1-15,1 0 0 0,0 0 0 16,0 0 0-16,0 0-2 0,0 0 0 0,0 0-1 16,0 0-2-16,1 0-3 0,0 0-2 0,2 0-2 15,1-1 0-15,1 1 5 0,3-2 4 16,3 1 3-16,3 0 0 0,0 0-1 0,0-1-1 16,1 0 0-16,-4 0 0 0,1 0 0 0,-3 2 1 0,-1 0 0 15,-4-1 0-15,-2 1 1 0,0 0 4 16,-2 0 5-16,0 0 2 0,0 0 4 0,-3 0-1 15,0 0-1-15,1 0-3 0,-4 0-6 0,2-3-6 16,-4 2-5-16,1-1-2 0,1 0 2 0,-1 0 0 16,1 1 0-16,2 1 1 0,1 0 0 15,-2 0 1-15,2 0 0 0,3 0 2 0,0 0 0 16,0 0 0-16,0-2-1 0,0 2-1 0,0 0-3 16,0 0-4-16,0 0-4 0,0 0-3 0,0 0-4 15,0 0-5-15,2 0-3 0,0 0 4 0,2 0 7 16,-1 0 7-16,1 2 9 0,1 0 1 15,-3 1-1-15,4 0 1 0,-4 0-2 0,-1-2-8 16,2 1-11-16,-3-1-26 0,2 2-41 0,-2-2-46 31,0 0-65-31,0 0-138 0,0 0-1054 0</inkml:trace>
</inkml:ink>
</file>

<file path=ppt/ink/ink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113.3877" units="1/cm"/>
          <inkml:channelProperty channel="Y" name="resolution" value="1979.87915" units="1/cm"/>
          <inkml:channelProperty channel="F" name="resolution" value="11.375" units="1/deg"/>
          <inkml:channelProperty channel="T" name="resolution" value="1" units="1/dev"/>
        </inkml:channelProperties>
      </inkml:inkSource>
      <inkml:timestamp xml:id="ts0" timeString="2023-06-08T02:40:27.742"/>
    </inkml:context>
    <inkml:brush xml:id="br0">
      <inkml:brushProperty name="width" value="0.05292" units="cm"/>
      <inkml:brushProperty name="height" value="0.05292" units="cm"/>
      <inkml:brushProperty name="color" value="#FF0000"/>
    </inkml:brush>
  </inkml:definitions>
  <inkml:trace contextRef="#ctx0" brushRef="#br0">20369 3635 979 0,'0'0'216'0,"0"0"-61"0,0 0 0 0,0 0-14 15,0 0-35-15,0 0-32 0,0 0-21 0,0 0-9 16,0 0 1-16,0 0 7 0,0 0 9 15,0 0 7-15,3 3 7 0,-3-3-3 0,0 0-2 16,0 1-6-16,0-1-5 0,0 0-5 0,0 2-8 16,0-1-4-16,-3 2-8 0,-1 2-4 15,-2 1-5-15,-1 1-7 0,-2 3-5 0,-2 1-4 16,0 0-3-16,-1 0-2 0,-1 1 1 0,2 0-4 16,0 1 2-16,1 0-1 0,-2-1 0 15,0 2 1-15,1-1-2 0,-1 1 0 0,1-3 0 16,3 1 2-16,0-3-1 0,0-2-2 0,5-2 2 0,-2 0-4 15,4-2 1-15,0-1 0 0,1-1 0 16,-1 2-3-16,1-2 5 0,-1 2 0 0,1-2 2 16,0 1 1-16,0 1 2 0,0-1 3 0,0 0 1 15,0 2 3-15,0-2 1 0,0 0 0 0,-1 0 1 16,1 0-4-16,0 1 0 0,0 0 0 0,0 1-3 31,0-1 0-31,0 2-3 0,0 0 0 0,0-1-3 16,0 2 2-16,0-1-2 0,0 1-2 0,1 0 2 15,1 0-2-15,-1 0 2 0,2 1-1 0,1-2 0 16,-2 2-1-16,5-1 0 0,-4 0 2 0,0 1 1 16,3-1 0-16,-1-1-1 0,0 1 0 15,1 0 1-15,0-2 1 0,1 2 0 0,-2-1 0 16,3 1 0-16,1-2 0 0,-1 1 0 0,-1 1 0 16,0-2 1-16,4 1 3 0,-2-2-3 0,1 0 0 15,1 1-1-15,0-1-1 0,-1 1 0 16,3 0 0-16,-3 1 1 0,1 0-2 0,0-1 2 15,-3 0 0-15,3 1-3 0,-3-1 2 0,1 1 0 16,1-1-1-16,0 1 1 0,-2-1 0 0,0 1-2 16,-3 0 0-16,5-1 2 0,-3 0-3 15,-1 0 2-15,0 0-2 0,2-1 2 0,-4 0 0 16,3 0-1-16,-4-1 1 0,2 0 0 0,-2 0-1 16,-1-1 0-16,3 0 0 0,-4 0-2 15,0-1 1-15,0 2 0 0,-1-2 1 0,0 0 0 0,0 1-1 0,0-1-2 16,0 0 0-16,0 0-1 0,0 0-7 0,0 0-19 15,0 0-40-15,0 0-69 0,0 0-118 16,0-1-189-16,0-2-1040 0</inkml:trace>
  <inkml:trace contextRef="#ctx0" brushRef="#br0" timeOffset="4999.84">20783 3803 1118 0,'0'0'176'0,"0"0"16"0,0 0-1 15,0 0 1-15,0 0-40 0,0 0-47 0,0 0-35 32,0 0-20-32,0 0-2 0,0 0 2 0,0 0-5 15,0 0 1-15,-21 0 0 0,17 0-2 0,-1 0-1 16,2 0-5-16,-2 0-9 0,1 0-8 0,0 2-5 16,-2 2-6-16,2-1-2 0,-2 3-2 0,0 0-3 15,1 2-1-15,-3 1 0 0,4 1 0 16,-3 2 0-16,4 0-1 0,-3 2-1 0,4 0 0 15,-1-1-1-15,1 1 1 0,0-3-2 16,2 0 2-16,0-1 0 0,0 0 0 0,4-1 0 0,0 1 0 16,2-1 2-16,-1-2 1 0,4 0 1 0,1 2 3 15,0-2 3-15,3-2 4 0,3 1 2 16,-2-1 2-16,4-1 2 0,1-1 1 0,1-2 4 16,2-1 1-16,4 0 2 0,0-1 1 15,0-6-2-15,0 1 1 0,0 0-2 0,-3-3 0 16,-3 0 2-16,-4-1 2 0,-3 0 3 0,-1 0 0 15,-3-1-2-15,-1 0 0 0,-1 0-4 0,-1-1-2 16,-3 0-3-16,0-1 0 0,-2-2-5 0,-1 2-2 16,0-1-4-16,0-1-1 0,0-1-5 0,0 0-1 15,-3 0 0-15,-1 0-2 0,2 1 1 0,-3 1-2 16,0 0 2-16,2 1-2 0,-2 3 1 0,1 0 0 16,-2 4-2-16,2 2-1 0,-2-1 0 15,0 1-2-15,0 2-5 0,-2 0-1 0,3 1-9 16,-3 1-7-16,0 0-10 0,0 0-15 0,1 1-16 15,-2-1-26-15,2 3-34 0,5-3-55 0,-2 0-93 16,3 0-162-16,1 0-205 0,0 0-756 0</inkml:trace>
  <inkml:trace contextRef="#ctx0" brushRef="#br0" timeOffset="5296.65">20988 3512 1665 0,'0'0'294'0,"0"0"-126"0,0 0-16 16,0 0-14-16,0 0-43 0,0 0-34 0,0 0-28 16,0 0-15-16,0 0-6 0,0 0-1 15,0 0 6-15,0 0 3 0,0 0 6 0,-66 149 8 16,55-106 3-16,0 4 2 0,-3 2 1 0,1 3-2 16,0 2-3-16,-1 2-5 0,1-2-4 15,0 1-7-15,1-2-3 0,1-2-7 0,2-3-1 16,1-2-3-16,1-4-1 0,2-4-1 0,1-3 0 15,2-6-2-15,1-4-1 0,1-4 1 0,0-4-2 16,1-2 2-16,1-3-1 0,1-2-2 0,0-2-8 16,0-1-21-16,-3-4-40 0,3-2-58 15,0-1-80-15,0 0-122 0,-2-2-250 0,2-1-844 0</inkml:trace>
  <inkml:trace contextRef="#ctx0" brushRef="#br0" timeOffset="5470.91">21064 4319 1951 0,'0'0'92'0,"0"0"18"0,0 0 10 0,0 0 7 16,0 0-19-16,0 0-25 0,0 0-14 0,0 0-6 16,0 0-9-16,0 0-5 0,0 0-11 0,0 0-12 15,0 0-7-15,-25 104-11 0,18-93-15 16,-1-3-44-16,1 0-99 0,3-3-225 0,0-2-1130 0</inkml:trace>
  <inkml:trace contextRef="#ctx0" brushRef="#br0" timeOffset="5893.44">21707 3888 1988 0,'0'0'215'0,"0"0"-54"0,0 0-5 16,0 0-1-16,0 0-25 0,0 0-31 0,0 0-30 15,0 0-19-15,0 0-15 0,0 0-13 0,0 0-9 16,0 0-5-16,0 0-5 0,0 0-1 0,-99 25 0 16,86-13 0-16,3 0-1 0,3-1 0 15,3-1-2-15,3 1-4 0,0 0 2 0,1 0-2 16,0 0 2-16,1-3-1 0,3 1-1 0,2-1 1 15,3 0 2-15,2-1 0 0,1 3 3 0,0-3-2 16,3-2 0-16,-1 3 1 0,0 0 0 0,0-1 1 16,-1 1 0-16,2 2 0 0,-1-1-1 15,-1 0 2-15,1-1-1 0,0 1 1 0,-2-1-2 16,-1 0 2-16,-3 0 2 0,0-2-2 16,-3 1 3-16,-1-2-1 0,-1 0 4 0,-3 1 8 15,0-1 12-15,-3 0 7 0,-6 3 3 0,-5 0-5 16,-3 3-13-16,-7 0-4 0,2 0-5 0,-5 0-4 15,1-1 1-15,2-3-4 0,4-3-1 0,3-2-6 16,4-2-15-16,2 0-38 0,5-4-59 16,4-5-96-16,2-1-200 0,0 3-1117 0</inkml:trace>
  <inkml:trace contextRef="#ctx0" brushRef="#br0" timeOffset="6238.44">22081 3803 2233 0,'0'0'53'0,"0"0"-5"16,0 0 13-16,0 0 23 0,0 0 12 15,0 0 0-15,0 0-16 0,0 0-11 0,0 0-4 16,0 0-2-16,138 47-2 0,-113-41-7 0,-1 0-12 16,1-2-4-16,-3 1-6 0,0 1-3 0,-3-3-3 15,2 2-2-15,-2-1-5 0,0-1-2 16,-4 1-1-16,4 1-8 0,-8 1 0 0,1-1-2 15,-2 1-5-15,-2 0 7 0,0 0-1 0,-3-1 1 16,0 2 2-16,-2 0-1 0,-1 1 3 16,1 2 1-16,-1 1 1 0,-2 0-1 0,0 2 5 15,0-3-2-15,0 3 6 0,-6 0 0 0,-1 2 1 16,-6-2 1-16,-2 2-2 0,-6 2-5 0,-5-1-3 16,0 1-3-16,-7-2-1 0,0 2-2 0,-2-1-3 15,1-1-1-15,2-1-3 0,3-1-1 0,7-4-2 16,3-2-10-16,4 1-26 0,4-4-40 0,2 0-70 15,2-3-112-15,2 0-326 0,3-1-1041 0</inkml:trace>
  <inkml:trace contextRef="#ctx0" brushRef="#br0" timeOffset="49278.39">15361 2235 1458 0,'0'0'200'0,"0"0"-22"0,0 0 2 0,0 0-8 16,0 0-30-16,0 0-23 0,0 0-12 16,0 0-5-16,0 0-9 0,0 0-5 0,0 0-15 15,0 0-9-15,0-10-10 0,-3 10-13 0,1 0-14 16,-7 1-14-16,0 1-11 0,-3 2-7 0,-7 3-3 16,-3 5 3-16,-6 2 0 0,-5 3 5 15,2 3-1-15,-3-1 1 0,2 0 4 0,1-2-4 16,4-1 1-16,4-1-1 0,0-1 1 0,6-3-1 15,2 1 1-15,1-3 0 0,4 0-3 0,1-3 1 16,2-1 0-16,2 0 0 0,1-2 0 16,3-1-1-16,0 0-4 0,1-2-3 0,0 0 2 15,0 0-3-15,0 1 1 0,0-1 2 0,0 3 2 16,5-1 5-16,2 3 9 0,2 0 8 16,2 4 1-16,5-1-1 0,1 2-1 0,3 1-2 15,2 0 3-15,0 1-2 16,1-4-1-16,-2 1-4 0,-2 0-4 0,-3-1-2 15,-4-3 1-15,1 2-2 0,-5-1-2 0,0 0 3 16,-1-1-1-16,1-1 0 0,-3 2-1 0,0-3-1 16,0 1-1-16,0-1 0 0,0-1-7 0,1 0-19 15,-1-2-39-15,1 0-57 0,3-2-88 16,3-4-174-16,-3-2-319 0,-1 2-783 0</inkml:trace>
  <inkml:trace contextRef="#ctx0" brushRef="#br0" timeOffset="49633.41">15577 2299 1803 0,'0'0'374'0,"0"0"-188"0,0 0-45 0,0 0-12 15,0 0-36-15,0 0-37 0,0 0-24 0,0 0-15 16,0 0-10-16,0 0-1 0,0 0 4 16,0 0 4-16,0 0 2 0,-99 102 0 0,86-80-5 15,5-1-4-15,1 1 0 0,5-2-5 0,2 0 1 16,0-1 0-16,5-1-1 0,4-2 4 0,4-4 5 15,2-1 9-15,4 0 6 0,0-4 11 16,3-1 0-16,3-5 2 0,0-1 1 0,2 0-5 16,-2-6-4-16,3-2-7 0,-5-2-3 0,-1 0-3 15,-3-3 0-15,0 1 2 0,-7-3-2 16,1-1 1-16,-5-2-4 0,0 0-2 0,-2 1-2 0,-2 1-2 0,-3 1-1 16,0 1-2-16,-1 2-1 0,0 3-2 0,-2-1 0 15,-3 2-4-15,-1 1-3 0,1 0-3 16,-3 1-10-16,0 1-7 0,-1-1-13 0,-1 1-19 15,0-1-27-15,0 0-38 0,1-1-40 0,2 0-73 0,1-2-148 16,-1 2-282-16,5 1-797 0</inkml:trace>
  <inkml:trace contextRef="#ctx0" brushRef="#br0" timeOffset="49854.73">15753 2002 1489 0,'0'0'272'0,"0"0"-51"0,0 0-54 16,0 0-49-16,0 0-53 0,0 0-33 0,0 0-13 31,0 0 11-31,0 0 18 0,0 0 25 0,0 0 15 0,-28 123-7 0,15-77-9 0,0 4-14 16,-3 4-10-16,1 2-8 0,-2 0-8 0,-1 1-4 15,1-2-5-15,1-1-4 0,-2-5-3 16,5 0-4-16,0-7-3 0,2 0 0 0,4-4-1 31,-1-4-2-31,4 0-3 0,3-6 1 0,1-1-3 16,0-6-9-16,1-1-23 0,4-5-37 15,4-1-51-15,0-6-72 0,0-2-117 0,-1-3-237 0,-4-2-911 0</inkml:trace>
  <inkml:trace contextRef="#ctx0" brushRef="#br0" timeOffset="50042.77">15863 2736 2429 0,'0'0'158'15,"0"0"-69"-15,0 0-20 0,0 0-16 0,0 0-9 16,0 0 3-16,0 0 5 0,0 0 0 0,0 0-1 16,0 0-12-16,0 0-9 0,0 0-7 0,0 0-7 15,0 0-6-15,-19 91-8 0,14-82-17 0,1-1-48 16,3-1-73-16,1-3-137 0,0-2-299 16,0-1-967-16</inkml:trace>
  <inkml:trace contextRef="#ctx0" brushRef="#br0" timeOffset="50486.34">16323 2362 2204 0,'0'0'122'15,"0"0"15"-15,0 0-3 0,0 0-10 0,0 0-40 16,0 0-39-16,0 0-22 0,0 0-9 15,0 0 4-15,0 0 5 0,0 0 3 0,0 0 6 16,0 0-1-16,0 0-1 0,50 77-1 0,-43-52-5 16,-4 3 2-16,1 0-6 0,-3 0 1 15,1-3 0-15,-2-2-7 0,0 0 0 0,0-4-3 16,-2-2-9-16,1-2 5 0,-1-3 0 0,1-2-5 16,1-3 2-16,0-3-2 0,0-1-2 0,0-3 7 15,0 0 6-15,0 0 10 0,1-1 9 0,2-5 3 16,1-5-7-16,5-4-9 0,-2-5-11 15,3-5-6-15,4-2-2 0,-3 1-1 0,1-1 1 16,3 3 1-16,-2 3-1 0,-1 1-2 0,-1 3 1 16,3 4 0-16,-4 0 1 0,0 4-1 0,-1 1 0 15,0 1-1-15,-1 0 2 0,1 2 0 0,-2 2 0 16,-1 1 0-16,1-1 2 0,-1 1-4 0,0 0-1 16,3 1 3-16,-1-1-1 0,-3 2 2 0,3-1-3 15,2 1-1-15,-4-1 0 0,0 1-6 16,1-1-8-16,-2 0-24 0,1-1-26 0,-1 1-37 15,0-3-57-15,0 1-86 0,0-3-166 0,1 1-264 0,-1 0-807 0</inkml:trace>
  <inkml:trace contextRef="#ctx0" brushRef="#br0" timeOffset="50789.67">16825 2251 1676 0,'0'0'210'15,"0"0"-110"-15,0 0-27 0,0 0 10 0,0 0 7 16,0 0 12-16,0 0 3 0,0 0 0 0,0 0-11 15,0 0-14-15,0 0-10 0,132 58-19 0,-104-48-2 16,2 3-2-16,1 0-6 0,1-1 0 0,-3 1-13 16,0-1-1-16,-2 0-2 0,-3-1-5 0,-1 0 0 15,-5-2-2-15,-2-1-2 0,-4 0 1 0,-2 0 1 16,-4-2-1-16,-1 1 3 0,-3-2 0 16,2 1 3-16,-4-1 2 0,0-1 0 0,0 1 4 15,0 0-2-15,-4 2 3 0,-1 1-1 0,-4 1 3 31,-6 3-3-31,-4 1-6 0,-5 2-1 0,-3 2-7 0,-6-2 2 0,0 3-4 0,-3 1-4 16,-1-3-3-16,0 2-5 0,5-1 1 0,2-2-6 0,8 0-5 16,3-2-22-16,3-2-38 0,7-2-50 15,3-2-76-15,4 0-105 0,0-4-243 0,1 1-1047 16</inkml:trace>
  <inkml:trace contextRef="#ctx0" brushRef="#br0" timeOffset="51407.99">16138 2923 1577 0,'0'0'409'0,"0"0"-168"15,0 0-70-15,0 0-40 0,0 0-60 0,0 0-33 16,0 0-14-16,0 0-5 0,0 0 6 15,0 0 8-15,0 0 9 0,0 0 7 0,0 0-1 16,50 8-6-16,-36-7-8 0,6-1-9 0,1 0-3 16,1 0-3-16,3 0 0 0,-2-2-1 0,2 0-4 15,-2-2 0-15,-2 1-6 0,-4 1-3 16,-3 0-1-16,-5 1 0 0,-2-1 2 0,-2 1 7 16,-5 1 7-16,0 0 8 0,0 0 10 0,0 0-2 15,-2 0-7-15,-6 0-16 0,-1-1-17 16,-2 1-6-16,-3 0-1 0,-4 0 5 0,-2 0 5 15,-1 0 4-15,3 2-3 0,0 1-2 0,2 0 3 16,-1-2 2-16,5 1-3 0,0-1 0 0,3 2-2 16,1-2 0-16,5-1-2 0,0 0-1 15,3 2-4-15,0-2-2 0,0 0-6 0,0 0-5 0,3 1 8 16,0 0 4-16,5 2 9 0,1-1 8 0,4 0 3 0,2 0 1 16,4-1 5-16,3-1 1 0,2 1-5 0,1-1-1 15,2 0-7-15,1 0 0 0,-3 0 1 0,2 0 0 16,-4 0 1-16,0 0 0 0,-3 0-3 15,-4 0-1-15,-5 0 2 0,-2 0-3 0,-4 0 1 16,-2 0-5-16,-1 0 5 0,-2 0 0 0,0 0-2 16,1 0-6-16,-1 0-13 0,2 0-23 0,2-2-37 15,0-1-65-15,0 1-129 0,0-2-353 16,-2 3-930-16</inkml:trace>
  <inkml:trace contextRef="#ctx0" brushRef="#br0" timeOffset="82034.42">13453 676 329 0,'0'0'194'0,"0"0"-59"0,0 0-16 0,0 0-22 0,0 0-28 15,0 0 0-15,0 0 14 0,0 0 11 16,0 0 33-16,0 0 8 0,0 0 1 0,0 0-13 15,1 1-13-15,-1-1-16 0,0 0-25 0,0 0-3 16,0 1-17-16,0-1-2 0,0 1-3 0,0 0-7 16,-1 2-1-16,0-1-5 0,0 1 9 15,-2 0-8-15,0 2 3 0,2 0-8 0,-1 1-2 16,-2-1 7-16,0 2-2 0,1 1 7 0,-3 0-4 16,2 1 0-16,-2 3-3 0,-3 1 0 15,-2 1 1-15,1 0-3 0,-1 2-7 0,0-1-8 16,0 2-3-16,-1-3 4 0,1 1-2 0,1-2 4 15,-1 0-2-15,2 0-10 0,0-3 2 0,-1 0 3 16,2 1-2-16,-1-2-6 0,2 0 0 0,-1 0-4 16,1 0 1-16,-1 0 4 0,2-3-25 15,-2 2-41-15,0-2-51 0,2 0-81 0,0-1-142 0,1-3-267 16,1-1-821-16</inkml:trace>
  <inkml:trace contextRef="#ctx0" brushRef="#br0" timeOffset="84373.96">13037 624 125 0,'0'0'188'0,"0"0"-42"0,0 0-17 16,0 0 21-16,0 0 6 0,0 0-4 0,0 0-18 15,0 0-18-15,0 0-5 0,0 0-22 0,0 0-15 16,0 0-19-16,0 0-3 0,0 0 2 16,-1 0 10-16,0 2 13 0,-2 5-41 0,-1 4 0 15,2 1-15-15,-2 3-9 0,1 1 16 0,1 0-2 16,1 2 0-16,0 0-9 0,1-1 6 0,0 1 0 0,0 0 2 15,0 0 2-15,0-1 3 0,1 1-3 16,1-3-8-16,-1 3 5 0,1-2-8 0,1-1 4 16,-1 0-1-16,-1 3-3 0,0-1 3 0,-1 0-2 15,0 1-1-15,0 0-5 0,0 0-4 0,0-1 2 16,0 1-3-16,0-2 7 0,0-1-2 0,0 1-3 16,0-2-6-16,0-1-1 0,0-3-1 0,0 1 4 15,0-1 2-15,0 0-4 0,0-2 6 16,0 0-8-16,0-2 4 0,1 1 2 0,-1-1-3 15,0-1-2-15,2-1-1 0,-2 2 2 0,1-3-1 16,-1-1 2-16,0 0-2 0,2 0 0 16,-2 0 2-16,0-1 3 0,1-1 5 0,-1 0-2 15,0 0 2-15,1 0 4 0,-1 0 6 0,0 0 7 16,0 0 0-16,0 0 7 0,1 0-4 0,-1 0-2 16,1 0-1-16,-1-3-9 0,0 1-1 0,2-1-12 0,2-1 2 15,-2-3-7-15,0 0 2 0,0 0-1 0,4-1 0 16,-3-1-1-16,4-1-4 0,-4-1 6 0,5 2-4 15,-3-2 2-15,1 0 1 0,0-1 0 16,-1-1 0 0,2 0-3-16,-3 0 1 0,4 0-1 0,-3 0 3 15,1-1-1-15,3 2-1 0,-4 1-1 0,2-1-5 0,-1 1 7 16,-1 2 0-16,4 0-4 0,-2 0 4 0,-3 1-1 16,4 2 0-16,-2-2-2 0,0 1 2 0,0 1-4 15,-2-1 4-15,3 1 2 0,-3-1 2 16,4 2-2-16,-3-1-5 0,0 1 10 0,0-1-5 15,1-1 2-15,1 2-1 0,-3-1-5 0,3 1 2 16,-3-1 2-16,4-1 2 0,0 2-5 0,-1-2 1 16,0 1-1-16,1-1 1 0,2 1 0 0,-2 0-2 15,-1 0 2-15,0 1-3 0,3-1 8 16,-2 1-5-16,0 0 3 0,-3 0 6 0,5 1-8 0,-3-2 5 16,-3 1-8-16,4 0 5 0,0 0-2 15,-4 0 0-15,3-1 3 0,-1 0-6 0,0 1 9 16,1 2-11-16,-3-2 10 0,2 0-6 0,-2 0-7 15,2 2 15-15,-2 0-8 0,-1 0 3 16,3 1-1-16,-2 0 1 0,0-2-8 0,0 2 4 16,1 0 1-16,-1-1-6 0,0 1 8 0,2 0-7 15,-1-2 5-15,1 2 0 0,0-1 0 0,-2 1-1 16,-2 0-4-16,2 2 28 0,-4 0-6 16,0 0 13-16,5-3-2 0,2 1-28 0,-2-1 4 15,2 1-9-15,-7 2 5 0,0 0 3 0,7-4-3 0,-2 2-8 16,2 0-5-16,0-1-5 0,-7 3-15 15,0 0-17 1,0 0-46-16,5-1-63 0,2 0-70 0,-1 1-100 0,1 0-156 0,-4 0-111 16,0 0-346-16</inkml:trace>
  <inkml:trace contextRef="#ctx0" brushRef="#br0" timeOffset="84609.86">13653 785 1412 0,'0'0'307'0,"0"0"-83"0,0 0-44 16,0 0-53-16,0 0-33 0,0 0-25 0,0 0 0 15,0 0-2-15,0 0-8 0,0 0-1 0,0 0-11 16,0 0-3-16,0 0-11 0,0 0-3 0,75-9-2 16,-62 9-7-16,3 0-3 0,-3 0-5 0,4 0-3 15,-4 0-4-15,2 0 0 0,-1 0-5 16,-1 0 1-16,-1 0-8 0,-1 0-8 0,1 0-13 0,-4 1-40 15,1 1-62-15,0-1-112 0,-3 3-192 16,-3-3-239-16,1 1-664 0</inkml:trace>
  <inkml:trace contextRef="#ctx0" brushRef="#br0" timeOffset="84781.58">13715 947 1807 0,'0'0'289'0,"0"0"-87"0,0 0-52 16,0 0-31-16,0 0-45 0,0 0-12 15,0 0-1-15,0 0-1 0,0 0 2 0,0 0-5 16,0 0-11-16,0 0-15 0,0 0-5 0,0 0-19 16,78 5-8-16,-61-5-4 0,-3 1-9 0,2 0-15 15,-2 0-60-15,1 1-99 0,-3-2-224 16,-5 1-1142-16</inkml:trace>
  <inkml:trace contextRef="#ctx0" brushRef="#br0" timeOffset="85004.7">14556 681 2053 0,'0'0'151'0,"0"0"-27"0,0 0-5 0,0 0-15 16,0 0-29-16,0 0-17 0,0 0 2 16,0 0 5-16,0 0 1 0,-119 93-10 0,100-70-10 15,0 0-7-15,-1 2-14 0,-1-3-1 0,2 1-10 16,0-1-12-16,-1-3 2 0,2-1-8 15,2 0-10-15,1-2-31 0,1-3-60 0,3-1-109 0,1-4-171 16,4-3-315-16,1-2-795 0</inkml:trace>
  <inkml:trace contextRef="#ctx0" brushRef="#br0" timeOffset="85289.29">14324 567 582 0,'0'0'787'0,"0"0"-502"16,0 0-50-16,0 0-12 0,0 0-35 0,0 0-42 15,0 0-23-15,0 0-15 0,0 0-20 0,0 0-11 16,0 0-18-16,0 0-7 0,0 0-12 0,73 31-24 16,-58-12 1-16,5 5-10 0,-4 1 5 0,0 4 15 15,-3 0 2-15,-2 0-4 0,-4-2-3 0,-1-3-7 16,-2-1-10-16,0-1 7 0,-2-2-7 16,2 0 7-16,1-3-3 0,-1-2-9 0,1 1 3 15,0-4-4-15,2 1 5 0,1-3 0 0,-1-1 2 16,2 0-3-16,0-3 1 0,1 0 5 15,0-1-4-15,0-3-1 0,-1 1-8 0,-1-1 2 16,1-1-1-16,-3-1 3 0,3 1-2 0,-3-1-7 16,-2 0-11-16,2 0-25 0,-2 0-30 15,0 0-60-15,1-2-83 0,-2 0-162 0,1 0-324 16,-2 0-792-16</inkml:trace>
  <inkml:trace contextRef="#ctx0" brushRef="#br0" timeOffset="85641.59">14806 807 1180 0,'0'0'479'0,"0"0"-340"16,0 0-39-16,0 0 15 0,0 0 14 15,0 0 9-15,0 0 4 0,0 0-10 0,0 0-17 0,0 0-18 16,0 0-23-16,0 0-13 0,0 0-27 15,11 125-4-15,-11-106-12 0,0-1-12 0,0-1 1 16,0-1-5-16,0-1 5 0,0-2-14 0,0-2-20 16,3-1-61-16,1-2-86 0,1-4-141 15,-1 0-298-15,-1-3-877 0</inkml:trace>
  <inkml:trace contextRef="#ctx0" brushRef="#br0" timeOffset="86154.64">15017 840 1755 0,'0'0'155'16,"0"0"-72"-16,0 0-21 0,0 0-1 0,0 0 0 15,0 0 12-15,0 0 18 0,0 0-15 0,0 0-9 16,0 0-14-16,0 0-17 0,0 0-7 0,0 0-6 16,0 0 1-16,105 9-5 0,-91-9 3 15,2 0-1-15,-5 0 4 0,4-3 7 0,-3-2-4 16,2 1 5-16,-4-4-7 0,2 2-3 0,-2-2-3 15,-1 0-3-15,0-3 6 0,1 2 0 0,-4-1-2 16,-1-1-9-16,-3 1 1 0,1-1-3 0,-2 1-3 16,-1-1 4-16,0 3-7 0,-2-3 3 0,-2 3-8 0,-4 0 7 15,3 0-2-15,-2 3-9 0,4 1 8 0,2 3 26 32,1 1 3-32,-7-4-1 0,0 1 1 0,-4-2-37 15,-4 1 1-15,3 2-30 0,-4 1-1 0,1 1 1 16,0 0-5-16,0 4 30 0,1 2 3 0,3 2 2 15,2 2 0-15,-1 0 1 0,4 3 7 16,0 1-5-16,-2 0 9 0,2 0 1 0,1 3-2 0,3-2 1 16,-2 0-6-16,1 0 7 0,2-2-7 15,1 1 11-15,0 0-4 0,0-2-7 0,1 0 6 16,4 0-5-16,0-2 9 0,3 1-3 0,0-1 6 16,1-1-8-16,1 0 0 0,1-1 9 0,1 0-6 15,-2 0 0-15,2-2-5 0,-1 2-1 16,3-1-2-16,-3-1 2 0,-1 0 3 0,3-1-3 15,-3 0-1-15,-2 0 0 0,2-2 0 0,-1 1 1 16,-2-2-6-16,0-1-3 0,3 0-14 0,-3-1-17 16,2 0-28-16,-1 0-35 0,1 0-53 0,-1-1-90 15,2-4-142-15,-3 2-299 0,-3 1-781 0</inkml:trace>
  <inkml:trace contextRef="#ctx0" brushRef="#br0" timeOffset="86360.35">15462 819 1766 0,'0'0'276'0,"0"0"-124"0,0 0-27 0,0 0-27 15,0 0-30-15,0 0-7 0,0 0 5 0,0 0 3 16,0 0 1-16,0 0-1 0,0 0-17 0,0 0-8 16,0 0-9-16,0 0-5 0,-5 89-11 15,5-73 1-15,0 1-4 0,0 1-7 0,1-3-2 16,1 3-7-16,2-3 3 0,0 0-5 0,2-2-10 15,-1 0-28-15,3-1-56 0,-1-2-73 0,4-2-161 16,-3-2-311-16,-2-3-865 0</inkml:trace>
  <inkml:trace contextRef="#ctx0" brushRef="#br0" timeOffset="86641.9">15799 858 1885 0,'0'0'162'0,"0"0"-45"0,0 0 5 0,0 0-10 16,0 0-24-16,0 0-21 0,0 0-1 0,0 0-7 15,0 0 18-15,0 0-2 0,0 0-7 16,0 0-15-16,0 0-13 0,61 7 2 0,-45-7-17 15,2 0 0-15,2 0-6 0,1 0-8 0,-1 0-4 16,1-1-4-16,0-1-3 0,-1 0-7 0,1 0-8 16,0-1-34-16,-1 0-69 0,0-1-153 15,-3 2-313-15,-8 1-989 0</inkml:trace>
  <inkml:trace contextRef="#ctx0" brushRef="#br0" timeOffset="86836.97">16546 751 2455 0,'0'0'125'0,"0"0"-47"16,0 0-5-16,0 0-5 0,0 0-10 15,0 0 7-15,0 0-7 0,0 0 5 0,0 0-8 16,0 0-6-16,0 0-9 0,0 0-17 0,0 0 1 16,-112 128-14-16,92-112-3 0,1 2-4 15,4-4-6-15,-3 3-10 0,4-2-32 0,-1-3-40 16,4 1-101-1,2-3-173-15,4-3-316 0,1-2-884 0</inkml:trace>
  <inkml:trace contextRef="#ctx0" brushRef="#br0" timeOffset="87060.62">16443 574 2062 0,'0'0'48'0,"0"0"38"0,0 0 45 0,0 0 27 16,0 0-16-16,0 0-40 0,0 0-11 0,0 0-16 15,0 0-2-15,0 0-30 0,0 0-17 0,0 0 6 16,0 0-11-16,0 0 20 0,121 118-8 16,-111-84-7-16,-2-1-4 0,-2 0 0 0,2-2-7 15,-3-1-11-15,1-2-3 0,3 1-2 0,-3-2 2 16,1-2-6-16,2-2-16 0,1-2-23 16,-1-1-42-16,1-4-69 0,1 0-123 0,-3-6-283 15,-5-4-1002-15</inkml:trace>
  <inkml:trace contextRef="#ctx0" brushRef="#br0" timeOffset="87373.59">16810 866 1570 0,'0'0'371'16,"0"0"-333"-16,0 0 8 0,0 0 54 0,0 0 20 16,0 0 9-16,0 0-11 0,0 0-26 0,0 0-8 15,0 0-25-15,0 0-1 0,0 0-19 16,0 0-12-16,99 25 3 0,-88-17-18 0,0 1 2 15,-2 0-7-15,-1 0-12 0,-2 2 11 0,0-1-1 16,-4 2 4-16,-2 1-1 0,0 1 0 0,0 0-6 16,-5 1 2-16,0 1-3 0,-2-1 4 15,3 1-1-15,0-2-6 0,1 0 2 0,3-2-4 16,0-1 9-16,0-1 6 0,5-2 4 0,-1 1 4 16,4-4 6-16,-2-1 6 0,0 0 7 15,2-2-5-15,-2 0-9 0,1-2-8 0,1 0-4 16,2 0-9-16,1 0-6 0,-1-4-16 0,1-1-22 15,4-1-41-15,-1-2-70 0,5-2-157 0,-7 3-326 16,-3 2-921-16</inkml:trace>
  <inkml:trace contextRef="#ctx0" brushRef="#br0" timeOffset="87771.09">17283 817 2079 0,'0'0'88'0,"0"0"-19"0,0 0 8 0,0 0 2 15,0 0-11-15,0 0-10 0,0 0 2 0,0 0 2 16,0 0 0-16,0 0-5 0,0 0-12 0,0 0-7 16,0 0-10-16,0 0-2 0,125 2-7 15,-106-4 1-15,-1-3 4 0,-2 1-9 0,2-2 0 16,-5-1-3-16,4-1 3 0,-5-2-8 0,-2-2 0 0,1-1-7 16,-2-1-6-16,0-3 10 0,-4 4-10 0,-1 3 6 15,-2-1 20-15,-1 3 4 0,-1-6-4 0,0 1 5 16,0 2-23-16,-3-1-9 0,-1 7 7 0,-3-9-5 15,0 6 6-15,2 0 3 0,-11-5 1 16,8 6 0-16,-5 2 0 0,-6-2 1 0,-1 7 3 16,-2 0-23-16,-5 9 1 0,2 8-5 0,-1 7 6 15,3 3 33-15,5 3 2 0,4 0 1 0,3 2 3 16,2-3-13-16,0 0-2 0,2-2 4 16,4-1-10-16,1-2 5 0,0 1-8 0,2-2 2 15,0-2-1-15,3 1 4 0,1-3-2 0,4-1-5 16,2-2 3-16,0 1-5 0,0-4 7 0,2 0-4 15,-1-3-2-15,4-2-7 0,-2-1-18 16,-1-2-4-16,4-3-35 0,-3 0-36 0,6-2-54 0,-2-2-101 16,0-3-161-16,-1-1-308 0,-7 3-757 0</inkml:trace>
  <inkml:trace contextRef="#ctx0" brushRef="#br0" timeOffset="88074.85">17644 902 1694 0,'0'0'1'15,"0"0"-5"-15,0 0 53 0,0 0 35 0,0 0 10 16,0 0-13-16,0 0-23 0,0 0-2 16,0 0 4-16,0 0 7 0,0 0 6 0,0 0 4 15,133 29-11-15,-113-22-14 0,0 0-16 0,-2 0-12 16,-5 1-8-16,-3-1-1 0,-2 0 11 16,-8 2 5-16,0 0 5 0,-6 0-1 0,-7 2-9 15,-1 0 4-15,-3 0-3 0,-3 1 9 0,1 0 1 16,3-1 0-16,-1 1-9 0,4-3-9 0,0 1-4 15,5-1-8-15,2-1 4 0,2-1 1 0,2 0 2 16,2-1-1-16,0-1 13 0,5 0 6 16,2 0-6-16,-1-2 1 0,8 0-13 0,0-1-3 15,3 0 2-15,-1-2-8 0,4 0-7 0,1 0-15 32,-1 0-18-32,2 0-30 0,-3-3-31 0,0 1-60 0,0 0-115 15,-9 0-248-15,0 1-1009 0</inkml:trace>
  <inkml:trace contextRef="#ctx0" brushRef="#br0" timeOffset="88513.13">15112 1326 1600 0,'0'0'320'0,"0"0"-72"0,0 0-15 0,0 0-52 16,0 0-42-16,0 0-30 0,0 0-21 0,0 0-18 16,0 0-21-16,0 0-10 0,0 0-15 0,0 0-7 15,0 0 1-15,0 0 2 0,28 4 5 16,-13-3 3-16,9-1 0 0,3 2 0 0,7-2-2 15,5 0-6-15,5 0-6 0,2 0-4 0,4 0-7 16,5 0 4-16,1 0-2 0,5-2-5 0,3 1-5 16,3 1-12-16,-1 0-21 0,0 0-45 15,0 0-73-15,0 0-191 0,-18 0-470 0,-15 0-774 0</inkml:trace>
  <inkml:trace contextRef="#ctx0" brushRef="#br0" timeOffset="89155.86">17190 1337 1414 0,'0'0'239'16,"0"0"-81"-16,0 0-2 0,0 0-46 0,0 0-41 15,0 0-15-15,0 0 7 0,0 0 13 0,0 0 15 16,0 0 7-16,0 0-13 0,0 0-15 16,129 5-12-16,-90-5-8 0,2 0-9 0,0 2-7 15,4-1-4-15,-3 1-4 0,-1 1 0 0,-6-2-1 16,-1 1 1-16,-3 0-4 0,-3-2-3 16,0 0 3-16,-7 0-9 0,0 0 6 0,-2 0-3 15,-8 0-4-15,-2 0 1 0,-5 0 4 0,0 0 14 16,-4 0 11-16,-2 0 2 0,-6 0-16 0,-3 0-22 15,-8-3-20-15,-9 1-7 0,-4-1 6 16,-4 2 4-16,-4-1 12 0,-3 0-3 0,2 2 3 16,3 0 1-16,2 0-1 0,2 0 3 0,3 0-4 15,5 0 5-15,4 0 0 0,2 2-1 0,7-1 1 16,6-1-4-16,0 1 0 0,6-1-4 16,1 0-4-16,0 0-10 0,7 0 4 0,1 1 1 0,5-1 8 15,7 0 13-15,4 0-6 0,7 0 7 16,6 0-6-16,0 0 0 0,4 0 0 0,-3 3 2 15,1-1-1-15,0 2-1 0,1-1 4 0,-2 1-4 16,-3-1 5-16,-5 1-3 0,-2-1-5 16,-9 0 2-16,-6 1-1 0,-5-3 0 0,-5 0-7 15,-3-1-7-15,0 0-38 0,0 0-90 0,0 0-171 16,-1 0-365-16,-1 0-900 0</inkml:trace>
  <inkml:trace contextRef="#ctx0" brushRef="#br0" timeOffset="102021.68">17279 6546 0 0,'0'0'230'0,"0"0"-42"0,0 0-35 16,0 0 13-16,0 0-9 0,0 0-16 0,0 0 0 15,0 0-10-15,0 0 0 0,0 0-11 0,0 0-13 0,0 0-17 32,-2-10-12-32,2 10-13 0,0 0-6 0,0 0 0 15,0 0 6-15,0 0 0 0,0 0-2 0,0 0-12 16,0 0-8-16,0 0-8 0,0 0-9 15,0 0-3-15,0 2-4 0,0-2-2 0,0 0 0 16,0 1 3-16,2-1 3 0,2 1 4 0,-1 0 5 0,3-1 2 16,0 1 0-16,3-1-1 0,2 0-5 0,1 0-5 15,3 0-5-15,-2-1-3 0,4-2-2 0,-2 0-2 16,1 0-4-16,-1-1-1 0,1 1-2 0,-3-1 0 16,-1 3 1-16,-2-2-1 0,-1 1 1 15,-2 1-3-15,-5 0 5 0,-1 1 4 0,-1 0 5 16,0 0 11-16,0 0 1 0,0 0-3 0,-2 0-6 15,-6 0-5-15,-2 0-12 0,-2 3-5 0,-7 2 0 16,0-1 0-16,-3 3 2 0,1 0 0 0,0 0 1 16,0-1 0-16,2 1-1 0,2-1 1 0,3-1-2 15,5 0 2-15,1-2 0 0,5-2 0 0,1 0-1 16,2-1 0-16,0 0-2 0,0 0-4 16,0 0 3-16,3 0 0 0,4-3 7 0,4-3 4 0,2-2 0 15,6-1 2-15,1-2-1 0,1 1 1 0,4 0 2 16,-1 3-1-1,-1-1 1-15,4 2-2 0,-5 1-2 16,-2 2-4-16,-4 2 0 0,-6-1-1 0,-4 2 1 0,-1 0-1 0,-3 0 4 16,-2 0 4-16,0 0 3 0,0 0 2 0,-2 0-2 15,-4 0-3-15,-3 4-3 0,-4 1-4 16,-5 1-2-16,0-1-1 0,2 1 0 0,-2-1 0 16,2 0 0-16,3-1 0 0,3-2 2 0,4 0 0 15,2-1-3-15,2 1 2 0,1-2-4 0,1 0 1 0,0 0-2 31,0 0-2-31,0 0 1 0,2 0 4 0,1 0 0 16,5 0 1-16,2-3 3 0,3 0-2 0,3-1 2 16,0 1-1-16,2-1 1 0,2 0 1 0,0 1-1 15,-2-1 0-15,-2 2 1 0,-3 0 0 0,-3 0-2 16,-6 1-1-16,1 1 1 0,-3 0-2 16,-1 0 2-16,-1 0-1 0,1 0 0 0,-1 0-1 15,0 0 0-15,0 0 2 0,0 0 0 0,0 0 0 16,0 0 1-16,0 0 1 0,0 0 1 15,0 0 1-15,0 0-1 0,0 0-3 0,0 0-2 0,0 0-6 16,0 0-7-16,0 0-11 0,-1 0-18 0,1-1-29 0,-1 1-47 0,0 0-88 16,0-2-162-16,1 2-247 0,0-1-843 0</inkml:trace>
  <inkml:trace contextRef="#ctx0" brushRef="#br0" timeOffset="103936.46">19935 5542 1456 0,'0'0'175'0,"0"0"5"0,0 0-17 16,0 0-6-16,0 0-25 0,0 0-41 0,0 0-22 0,0 0-5 15,0 0-4-15,0 0-4 0,0 0-8 16,0 0-6-16,-31 23-4 0,14-9 1 0,-3 2-1 0,-1 1-6 15,-2 0-3-15,-2 1-6 0,4-2-3 0,1 0-2 16,4-2-4-16,1-2-2 0,3 0-2 16,3-3-3-16,6-1-4 0,3 0-3 0,0 0 0 15,4 1 1-15,7-1 3 0,7 0 5 0,2-2 4 16,1 1 1-16,5 0 2 0,-1-2-2 16,4 3 0-16,-1-1 0 0,-2 0 0 0,0 2-1 0,-3 1-3 15,-3 1 0-15,-3 0-4 0,-3 1 2 0,-3-1 3 16,-1 0 3-16,-5 2 5 0,-3-2 5 15,-2 0 8-15,0 0 3 0,-7-1 2 0,-4 3-3 16,-2-2-7 0,-4 1-8-16,-3-1-6 0,-3-1-4 0,-2 1-6 0,-2-2-2 15,0-1-5-15,2-4-9 0,0-2-23 16,3-2-41-16,1 0-49 0,2-5-79 0,4-4-129 16,2 1-275-16,9 1-919 0</inkml:trace>
  <inkml:trace contextRef="#ctx0" brushRef="#br0" timeOffset="104108.45">20181 5660 2384 0,'0'0'218'0,"0"0"-54"0,0 0-38 16,0 0-35-16,0 0-39 0,0 0-16 0,0 0-3 16,0 0 2-16,0 0 0 0,0 0-10 15,0 0-7-15,0 0-10 0,139-4-4 0,-115 4-3 16,-2 0-3-16,3 3-5 0,-4-1-8 15,-2 0-18-15,-3 1-43 0,-5 2-64 0,-1-2-97 16,-7 2-153-16,0-3-262 0,-3 1-817 0</inkml:trace>
  <inkml:trace contextRef="#ctx0" brushRef="#br0" timeOffset="104285.06">20269 5822 1770 0,'0'0'365'0,"0"0"-158"0,0 0-63 16,0 0-4-16,0 0-5 0,0 0-6 0,0 0-15 15,0 0-21-15,0 0-21 0,0 0-15 0,0 0-15 16,122 55-13-16,-105-51-11 0,1-1-10 0,-2 1-4 16,-4-1-3-16,0-1-7 0,-1 0-6 15,-1-2-19-15,1 0-36 0,0 0-58 0,4-1-98 16,-4-2-181-16,-5 0-1080 0</inkml:trace>
  <inkml:trace contextRef="#ctx0" brushRef="#br0" timeOffset="104492.63">20854 5788 2492 0,'0'0'325'0,"0"0"-152"0,0 0-61 15,0 0-27-15,0 0-27 0,0 0-8 0,0 0 3 16,0 0-7-16,0 0-5 0,0 0-8 0,0 0-9 16,135-12-6-16,-118 12-8 0,1 0-1 15,-6 0-5-15,2 0-2 0,-4-1 0 0,-1 1-4 16,0-2-7-16,-1 1-20 0,0 0-41 0,0-2-84 15,1-3-149-15,-2 1-464 0,-1 2-861 0</inkml:trace>
  <inkml:trace contextRef="#ctx0" brushRef="#br0" timeOffset="105074.37">21618 5471 1928 0,'0'0'264'0,"0"0"-35"0,0 0-57 0,0 0-19 15,0 0-38-15,0 0-25 0,0 0-16 0,0 0-9 16,-117 45-8-16,98-22-7 0,-1 4-3 0,3 6-7 16,3 0 0-16,3 5-2 0,0 0-6 0,4 1-3 15,2 0-6-15,2 0-5 0,1-1-3 16,1-2-2-16,0-1-4 0,1-3-3 0,0-3-3 16,0-4-2-16,2-3-4 0,3-1-9 0,0-5-16 15,5 0-36-15,3-5-52 0,2-4-81 16,4-4-154-16,-5-3-442 0,-3 0-784 0</inkml:trace>
  <inkml:trace contextRef="#ctx0" brushRef="#br0" timeOffset="105264.6">21812 5600 2606 0,'0'0'146'0,"0"0"-32"15,0 0-19-15,0 0-13 0,0 0-17 16,0 0-15-16,0 0-13 0,134-37-10 0,-102 33-7 15,1 0-8-15,-2 2-2 0,-1-1-5 0,-5 3-3 16,-3-1-3-16,-5 1-3 0,-4 0-8 0,-6 0-18 16,-5 0-44-16,-2 0-61 0,-1 0-102 15,-4 0-217-15,2 1-1043 0</inkml:trace>
  <inkml:trace contextRef="#ctx0" brushRef="#br0" timeOffset="105457.74">21869 5594 2142 0,'0'0'273'0,"0"0"-69"0,0 0-10 16,0 0-24-16,-55 132-32 0,47-91-28 0,-1 0-27 16,2 3-20-16,-3-1-13 0,4 3-13 0,-1-3-11 15,1 0-6-15,3-4-8 0,1-1-5 16,1-4-2-16,1-5-4 0,0-4-1 0,3-2-2 16,2-6-7-16,0-5-17 0,2-3-30 0,-1-3-52 15,3-5-76-15,-2-1-93 0,1-4-175 0,-2-3-323 0,0 2-736 16</inkml:trace>
  <inkml:trace contextRef="#ctx0" brushRef="#br0" timeOffset="105591.21">21771 5968 1934 0,'0'0'219'0,"0"0"-42"0,0 0-21 0,0 0-19 0,0 0-26 16,0 0-18 0,0 0-13-16,0 0-11 0,0 0-10 0,141-43-15 15,-110 42-12-15,0 0-13 0,0 1-12 16,-2 0-10-16,-4 0-12 0,-3 0-24 0,-1 0-64 0,-4 1-103 15,-5 0-205-15,-4 1-1148 0</inkml:trace>
  <inkml:trace contextRef="#ctx0" brushRef="#br0" timeOffset="105794.34">22228 6046 2473 0,'0'0'131'0,"0"0"-21"15,0 0 24-15,0 0 9 0,0 0-24 0,0 0-30 16,0 0-20-16,-7 133-16 0,8-109-12 16,3-4-11-16,-2 1-11 0,2-1-8 0,0-1-6 15,-2-2-4-15,1 0-2 0,0-3-6 0,1 0-11 16,1-5-36-16,-1 1-63 0,3-3-116 0,-2-4-259 16,0-2-1129-16</inkml:trace>
  <inkml:trace contextRef="#ctx0" brushRef="#br0" timeOffset="106000.95">22471 5913 2374 0,'0'0'178'0,"0"0"-70"0,0 0-9 0,0 0 13 16,0 0-10-16,0 0-23 0,0 0-16 15,135-24-9-15,-104 24-9 0,1 0-8 0,0 0-12 16,0 0-8-16,-4 0-3 0,0 2-6 0,-2-1-3 15,-4 1-2-15,-3-1-3 0,-2 0-1 0,-6 0-6 16,-2-1-11-16,-1 0-31 0,-5 0-59 0,-1-1-84 16,-2-3-163-16,0 1-363 0,0-1-823 0</inkml:trace>
  <inkml:trace contextRef="#ctx0" brushRef="#br0" timeOffset="106175.52">22745 5703 2102 0,'0'0'229'0,"0"0"-75"15,0 0-1-15,0 0-5 0,0 0-9 0,0 0-27 16,0 0-21-16,-21 142-18 0,17-106-15 0,1 0-14 16,0 1-15-16,1 0-10 0,0-4-12 0,0-2-4 15,2-1-7-15,0-2-9 0,2-3-18 16,4-3-37-16,2-4-67 0,2-4-112 0,1-4-299 16,-5-6-1042-16</inkml:trace>
  <inkml:trace contextRef="#ctx0" brushRef="#br0" timeOffset="106378.98">23208 5631 2579 0,'0'0'-6'0,"0"0"19"0,0 0 39 16,0 0 27-16,0 0 5 0,125-31-13 0,-94 29-18 15,0 1-12-15,1-1-6 0,-2 2-9 0,-2 0-8 16,-7 0-7-16,0 0-6 0,-6 0-5 0,-3 0-2 15,-4 0-3-15,-3 0-12 0,-3 0-18 16,1 0-42-16,-3-1-72 0,-3-1-205 0,1-1-325 16,-2 2-828-16</inkml:trace>
  <inkml:trace contextRef="#ctx0" brushRef="#br0" timeOffset="106574.12">23269 5625 1767 0,'0'0'269'16,"0"0"-34"-16,0 0 2 0,0 0-22 0,-62 142-44 15,53-107-39-15,3 2-34 0,4 0-23 0,0 0-21 16,1-1-14-16,1-2-13 0,0-1-9 0,1-2-9 16,2 0-2-16,2-2-4 0,-1-2-4 15,-1-2-1-15,1-3-7 0,0-4-7 0,-2-2-23 16,2-5-36-16,0-3-58 0,-2-4-76 0,1-4-93 16,0 0-197-16,0-3-366 0,-1 0-342 0</inkml:trace>
  <inkml:trace contextRef="#ctx0" brushRef="#br0" timeOffset="106736.2">23211 6059 1685 0,'0'0'350'16,"0"0"-143"-16,0 0-43 0,0 0-16 0,0 0-23 15,0 0-16-15,0 0-15 0,0 0-11 0,0 0-12 16,0 0-8-16,0 0-10 0,0 0-9 16,123-36-10-16,-102 35-8 0,0-1-9 0,0 0-7 15,-3 2-3-15,-1 0-7 0,-4-1-6 0,-3 1-12 0,-3 0-25 16,-2-1-56-16,2-1-94 0,-3-1-178 0,3 2-513 15,-5-1-661-15</inkml:trace>
  <inkml:trace contextRef="#ctx0" brushRef="#br0" timeOffset="107035.16">23598 5965 2327 0,'0'0'109'0,"0"0"-9"15,0 0 43-15,0 0 11 0,0 0-20 16,0 0-22-16,0 0-26 0,122 30-14 0,-102-20-12 15,-3 1-12-15,-3 1-11 0,-2 1-7 0,-2 0-6 16,-2 1-8-16,-7 1 2 0,-1 0-3 16,-1 2-2-16,-9-2-1 0,-8 2 1 0,-3 0-1 15,0-2-3-15,-5 1 5 0,1-2-10 0,3-2-2 16,3 0 0-16,2-1-5 0,5-1 3 0,5 0-2 16,1-2 3-16,3-1-6 0,2-1 5 0,1 0 2 15,0-2-2-15,5-1 2 0,2 1 0 0,2-2 1 16,4 0 1-16,0-1 0 0,5-1 1 0,0 0-1 15,5 0-2-15,-2 0-2 0,4-1 0 16,0-3-3-16,-2 0-3 0,0-1-5 0,-3 1-14 16,-3-1-17-16,-3-4-39 0,-3-1-58 0,-1-3-114 15,-5 3-375-15,-1 2-1007 0</inkml:trace>
  <inkml:trace contextRef="#ctx0" brushRef="#br0" timeOffset="107260.35">24004 5607 2421 0,'0'0'55'0,"0"0"36"15,0 0 49-15,0 0 23 0,0 0-10 0,0 0-32 0,133 134-24 16,-114-102-19-16,1 4-14 0,-1 2-11 0,-2 3-2 16,0 2-6-16,0 3-5 0,-4 0-6 15,-1 1-6-15,-2-2-6 0,-4-2-8 0,-5-2-3 16,-1-2-2-16,-9-5-4 0,-2-2 0 0,-9-4-1 15,0-2-2-15,-8-1-3 0,0-4-5 16,-2-2-15-16,2 0-28 0,4-4-43 0,5-2-77 16,4-4-124-16,8-2-385 0,3-4-980 0</inkml:trace>
  <inkml:trace contextRef="#ctx0" brushRef="#br0" timeOffset="107387.47">24256 6447 2783 0,'0'0'58'0,"0"0"10"15,0 0 26-15,0 0 1 0,0 0-22 0,0 0-25 16,0 0-24-16,0 0-15 0,0 0-15 0,0 0-24 16,0 0-68-16,0 0-144 0,0 0-481 0,0 0-891 15</inkml:trace>
</inkml:ink>
</file>

<file path=ppt/ink/ink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113.3877" units="1/cm"/>
          <inkml:channelProperty channel="Y" name="resolution" value="1979.87915" units="1/cm"/>
          <inkml:channelProperty channel="F" name="resolution" value="11.375" units="1/deg"/>
          <inkml:channelProperty channel="T" name="resolution" value="1" units="1/dev"/>
        </inkml:channelProperties>
      </inkml:inkSource>
      <inkml:timestamp xml:id="ts0" timeString="2023-06-06T03:07:11.203"/>
    </inkml:context>
    <inkml:brush xml:id="br0">
      <inkml:brushProperty name="width" value="0.05292" units="cm"/>
      <inkml:brushProperty name="height" value="0.05292" units="cm"/>
      <inkml:brushProperty name="color" value="#FF0000"/>
    </inkml:brush>
  </inkml:definitions>
  <inkml:trace contextRef="#ctx0" brushRef="#br0">2040 7357 1127 0,'0'0'205'15,"0"0"-46"-15,0 0-4 0,0 0-12 0,0 0-36 16,0 0-43-16,0 0-18 0,0 0-8 0,0 0-1 16,0 0-3-16,0 0-8 0,0 0-6 0,-2 5-2 15,2-4 6-15,3 1 10 0,1 1 7 16,3 0 2-16,-3 0-1 0,3 0 1 0,3 1-2 15,0 1-2-15,-1-2-4 0,2 2-6 16,0-2-3-16,4 2-1 0,0 0 0 0,0-2 2 0,3 2 2 16,2 0-2-16,6-1 1 0,-1-1-1 15,5 0-6-15,4-1 1 0,1 1-2 0,5-2 3 16,0 1 3-16,2-2-4 0,6 1 1 0,-3 0-6 16,5-1-5-16,1 1-1 0,-1 0 0 15,0 2 0-15,-2-2 4 0,-3 0 0 0,-4 0-2 16,0-1 1-16,-3 1 2 0,-5 1 0 0,-2-1 2 15,-2-1-1-15,-2 1-5 0,-5-1 1 0,-1 0 0 16,-1 0 0-16,-1 1 0 0,-3-1 0 0,2 0-4 16,0 0-1-16,-4 0 0 0,3 0 2 0,-5 0-2 15,0 0-3-15,-2-1-1 0,-1 1-4 16,1-1 2-16,-2 1-2 0,0-1-2 0,-3 1-2 16,4 0 0-16,-2-2-5 0,-2 2-8 0,2-1-7 15,3 1-24-15,-1 0-30 0,1-1-39 0,3 0-57 16,-1-2-72-16,-2 2-157 0,-1-1-1068 0</inkml:trace>
  <inkml:trace contextRef="#ctx0" brushRef="#br0" timeOffset="1048.42">5834 7320 710 0,'0'0'230'0,"0"0"-130"16,0 0 4-16,0 0 22 0,0 0-8 0,0 0-42 15,0 0-33-15,0 0-4 0,0 0 7 0,0 0 19 16,0 0 18-16,0 0 5 0,0 0 3 0,19 31 2 16,-10-26-5-16,2-2-9 0,0 2-10 0,2-1-13 15,1 2-8-15,-1-2-6 0,3 0-6 0,-2 0-5 16,4 1-1-16,2-1-3 0,1 0-2 0,3-1-4 15,6-1-5-15,0 0-2 0,7-2-4 0,2 0 1 16,3 0-3-16,1 0 1 0,2 0-4 16,0 0-1-1,1 0 0-15,-2 0-2 0,-1 0 0 0,-2 0 0 16,-1-2-2-16,-2 1 0 0,1 0 1 0,-2 0 0 16,2 0-1-16,-3 0 0 0,1-2 0 15,-2 2 0-15,1 0 0 0,-1 0 0 0,1-1 1 0,3 1 0 0,1 0 0 16,-1 0-2-16,1-1 1 0,0 2 0 15,0 0-2-15,-1 0 0 0,-4 0 1 0,-2 0 0 16,-1 0 1-16,-4 0 0 0,0 0 0 0,-2 0 0 0,1 0 0 16,-2 0 0-16,2 0 0 0,1 0-1 15,-2 0 1-15,4-1 0 0,0-2 0 0,3 2 1 16,3 0-1-16,-1 0 0 0,3 0 1 16,-2-1 0-16,0 1 0 0,4 0 1 0,-3-2-1 0,0 2 1 15,1-1 1-15,1 1 2 0,-2-2-1 16,1 1 2-16,0-1-1 0,2 0-1 0,3 1 0 15,2 0 2 1,2-2-2-16,1 2 0 0,4-2-1 0,1 1-1 16,2 0-1-16,-1 1 0 0,3 0-1 0,-1 1 2 15,0-1 0-15,-1 1-1 0,-3 0 1 0,2-1 0 16,0 1 0-16,-4 1-2 0,0-2 1 16,-1 2 2-16,-2 0 1 0,3 0 4 0,-5 0 1 15,2 0 1-15,-2 0-2 0,1 0 1 0,-4 0 0 16,3 0 0-16,-3 0 1 0,-3 0-2 15,0 0-1-15,-1 0 0 0,0 0-3 0,-5 0 1 0,3 2 0 16,-4-2-1-16,0 0-1 0,-2 0-1 16,0 0-5-16,0-2-12 0,1 1-31 0,0-3-85 15,-8 2-198-15,-6 1-1178 0</inkml:trace>
  <inkml:trace contextRef="#ctx0" brushRef="#br0" timeOffset="52894.51">10251 12802 121 0,'0'0'218'0,"0"0"-96"16,0 0-5-16,0 0 2 0,0 0 5 0,0 0 14 16,0 0 7-16,0 0-2 0,0 0-8 15,0 0-12-15,0 0-12 0,0 0-8 0,-8 2-5 16,7-2-3-16,1 1-6 0,0-1-6 0,0 0-4 15,0 2-1-15,0-2-1 0,0 1-4 0,0-1-6 16,0 1-8-16,0 0-9 0,0-1-4 0,0 1-11 16,0 0-6-16,0-1-5 0,0 2 0 15,0-1 2-15,0 0 5 0,0 2 0 0,0-2 2 16,0 1-4-16,0-1-1 0,0 1-2 0,0-1-3 31,0-1-1-31,0 1-2 0,0-1-1 0,0 0-4 16,0 1-2-16,0-1-1 0,0 1 0 0,1 0-1 15,0 2 4-15,0-2 1 0,1 1 1 0,3 2-1 16,-3-2-1-16,1 2 1 0,3 0-3 16,0-1 0-16,-1 1-1 0,0 0-2 0,1 0-1 15,-2 0 0-15,1 0-2 0,3 1 0 0,-4-1 1 16,4-1-1-16,0 1 1 0,0 1 0 0,0-2-2 16,1 2 0-16,1-2 1 0,1 1 0 15,3-1 1-15,0 0-2 0,-2 0 1 0,5-2 0 16,-4 2-1-16,5-1 0 0,-5-1-2 0,4 1 2 15,-4-1-1-15,4 0 2 0,-2 0-4 0,4 1 1 16,0-1 0-16,3 0 3 0,0 0-1 0,1-1-2 16,-1 1 1-16,-1-1 0 0,0 1-3 15,0-1 2-15,0 0-1 0,0 0 0 0,-2 0 0 16,3 0-1-16,0 0 0 0,1 0 0 0,-1 0-1 16,-1 0 0-16,-2 0 1 0,1 0-4 15,-3 2 4-15,0-2 0 0,3 1-1 0,-3-1 1 0,-1 1-1 16,1-1-1-16,0 1 1 0,-2-1-1 15,3 0 1-15,-3 0 0 0,3 1 0 0,-1-1 0 16,-4 0 1-16,5 0 0 0,-5 0-1 0,3 0-1 16,-4 0 2-16,0-1-2 0,-1 1 0 15,-1-1 0-15,-2 1 0 0,0-1 2 0,-4 1 0 16,3 0-2-16,-4-1 1 0,3 1-1 0,-4 0 0 16,0 0-1-16,-2 0 2 0,1 0-1 15,-1 0-1-15,0 0 2 0,0 0-3 0,0 0-1 0,0-2 0 16,0 2-8-16,0-1-23 0,0 1-51 15,0-1-89-15,0 0-133 0,0 0-403 0,0 1-863 0</inkml:trace>
  <inkml:trace contextRef="#ctx0" brushRef="#br0" timeOffset="53835.17">12126 12896 825 0,'0'0'310'0,"0"0"-66"16,0 0-16-16,0 0-4 0,0 0-39 16,0 0-41-16,0 0-24 0,0 0-13 0,0 0-16 31,0 0-18-31,0 0-18 0,0 0-14 0,-10-3-10 15,10 3-7-15,0 0-7 0,0 0-5 0,0 0-1 16,2 1 2-16,2 1 7 0,2 0 7 0,1 1 7 16,3-1 2-16,5 0-1 0,-1 2-1 15,3-3-4-15,-2 1-3 0,5-2 1 0,1 0 0 16,5 0 1-16,-1 0-1 0,5-1-1 0,1-3-3 16,4-1-3-16,-2 0-3 0,0-1-4 15,3 0-2-15,-2 0-1 0,5 0-2 0,-1-1 0 0,1 2-1 16,-1 0 0-16,1 0 1 0,2 1 3 15,0-1 0-15,-1 0 1 0,1 2-1 0,-1-2-2 16,-1 2-1-16,-3-1-1 0,0 2-1 0,-1-1 0 16,-1 2 1-16,-3-1-2 0,-2 2-1 15,-5-2 1-15,0 1-3 0,-1 1 1 0,-4 0 3 0,-3 0-3 16,2 0 0-16,-5 0-1 0,-3 0 2 0,1 0 0 16,-2 0 0-16,0 0 2 0,-1 0-2 0,-2 0-1 15,1 0 2-15,-1-1 0 0,-2 1-2 0,1 0 2 16,-1 0-3-16,-2 0 1 0,1 0 1 0,-2 0-3 15,2 0 1-15,-2 0-2 0,-1 0 0 16,0 0 1-16,1 0-1 0,-1 0-1 0,0 0-1 16,0 0 2-16,0 0-1 0,0 0 0 0,0-1-2 15,0 1-8-15,0-1-17 0,0 0-41 0,0-2-77 16,0 2-126-16,0 1-276 0,0 0-1047 0</inkml:trace>
  <inkml:trace contextRef="#ctx0" brushRef="#br0" timeOffset="55061.28">9965 13315 1039 0,'0'0'179'0,"0"0"22"16,0 0 2-16,0 0-14 0,0 0-40 0,0 0-26 15,0 0-25-15,0 0-16 0,0 0-20 0,0 0-20 16,0 0-15-16,0 0-12 0,0 0-2 0,0 0 3 16,-16-19 7-16,17 19 6 0,5 0 6 15,-2 1 2-15,4 0 1 0,-2 1 0 0,1-2-2 16,3 0-2-16,-1 0-2 0,1 0-4 0,0 0-3 16,1 0-3-1,0 0-1-15,3 0 0 0,-1 0-1 16,-1 0-1-16,3 0-2 0,0 0-2 0,1 0-2 0,-1 1 1 15,2 1-1-15,-3-2-2 0,4 0-1 0,1 0-1 16,-3 0 2-16,4 0 0 0,3 0 1 0,0-2-1 16,0-1 0-16,5-2-1 0,-3 2-2 15,4-2 0-15,-2 2 0 0,-4 0-1 0,4 1-1 16,-4 2 1-16,-2 0-2 0,-2 0 2 0,0 0-4 16,-2 1 0-16,1 3 1 0,0-1 0 0,-1 1 0 15,-2-1-1-15,3 0 1 0,1-2-2 0,0-1 1 16,3 0 4-16,1 0-1 0,5-5 0 0,-2 0 2 15,7-1-1-15,-2-1-1 0,0 2 1 16,0-2-1-16,-1 0-1 0,0 1 1 0,-3 1-3 16,0-1 3-16,2-1-2 0,-1 2-1 0,-3 1 1 15,2-1-1-15,-3 1-1 0,-1 0-1 0,1 1 1 16,-2-2-1-16,-1 2 1 0,-1-1 0 0,-1 2-2 0,0-2 2 16,-5 2-2-16,3 1 0 0,-4-1 2 0,-2 0-2 15,0 2 0-15,-1 0 2 0,0 0-2 16,0 0 0-16,-1 0 1 0,-1 0-1 0,1 0 2 15,-3 0-1-15,1 2 0 0,-3 0 0 0,3-1 1 16,-4 0-2-16,5 2 1 0,-3-2 1 0,-1 1 0 16,-1-1-1-16,3 1 1 0,-4-1-2 0,5 0 4 15,-4 0-2-15,-1 1 0 0,3-2 0 0,-3 0-1 16,0 0 1-16,0 0 2 0,2 0-1 0,-3 0 0 16,1 0-1-16,-2 0 1 0,0 0 2 15,0 0 0-15,0 0 2 0,1 0 1 0,-1 0 1 16,0 0-1-16,0 1 0 0,0-1-1 0,0 0-1 15,0 0-1-15,0 0-2 0,0 0-1 0,0 0-2 16,0 0-1-16,0 0-5 0,0 0-21 16,-1 0-50-16,1 0-88 0,0 0-143 0,-1 0-390 15,1 2-849-15</inkml:trace>
  <inkml:trace contextRef="#ctx0" brushRef="#br0" timeOffset="56061.35">12294 13261 1435 0,'0'0'176'0,"0"0"3"16,0 0-16-16,0 0-6 0,0 0-30 0,0 0-23 0,0 0-11 16,0 0-4-16,0 0-9 0,0 0-10 0,0 0-6 15,0 0-5-15,-36-6-2 0,36 6-6 0,0 0-7 16,0 0-10-16,0 0-8 0,0 0-9 15,0 0-5-15,0 0-4 0,3 0-2 0,0 0-1 16,0 0 1-16,7 0 3 0,0 0 5 0,4-1 1 16,1 0 1-16,4 1 0 15,0-1 1-15,2 1-1 0,1 0-1 0,-1 0-1 16,2 0-6-16,4 0 4 0,-3 0-1 16,5 0-2-16,1 0-1 0,0 0 1 0,1 0-1 15,0 0-1-15,0 0-1 0,0 0-2 0,1 0-1 16,-1 0-1-16,3 0 2 0,1-2 1 0,4-3 2 15,3-1 3-15,3-1-1 0,-1-1 0 0,4-1-3 0,-4-1-1 16,5 1-1-16,-7-1-1 0,1 1-1 0,-3 0 1 16,-1 2 0-16,-5 0-2 0,0 1 1 0,-7 2-1 15,-2 0 1-15,-4 3-2 0,-3-1 1 0,-3 0 0 16,-3 1 0-16,2 1-1 0,-3 0 0 16,-1 0 0-16,-1 0 2 0,-4 0-1 0,2 0 0 15,-4-1 1-15,3 1-1 0,-3 0 1 0,-2 0-2 16,-1 0 1-16,0 0 1 0,0 0 1 0,0-1 0 0,0 1 0 15,0 0-1-15,0-2-1 0,0 2-2 0,0 0-3 16,0 0-16-16,0-1-27 0,0-1-44 0,0-1-58 16,0 0-86-16,-1 0-156 0,1-1-774 15,0 2-116-15</inkml:trace>
  <inkml:trace contextRef="#ctx0" brushRef="#br0" timeOffset="59130.55">10316 13144 1250 0,'0'0'155'16,"0"0"-3"-16,0 0-20 0,0 0-19 0,0 0-37 15,0 0-24-15,0 0 4 0,0 0 11 0,0 0 10 16,0 0-4-1,0 0-8-15,0 0-13 0,-2 4-8 0,2-4-6 16,0 2-6-16,0-2-2 0,1 1 0 0,5 0 3 16,-2 0 2-16,6 1 0 0,-1 0-2 0,1-1-1 15,3 0 3-15,4-1-1 0,3 0-2 16,2 0 3-16,1 0-2 0,5 0-2 0,2-2 2 16,1-4-8-16,1 1-3 0,6-2-7 0,-5 0-6 15,5 2 1-15,0-3 0 0,1 3 2 16,4-2-1-16,-2 0 0 0,1 2-4 0,-1 0-1 15,-3 1-2-15,-3 2-2 0,-3 0 1 0,-1 2-1 16,-2 0-1-16,-1 0 0 0,-5 0 0 0,-3 0-1 16,-1 1-2-16,-7 1 3 0,0 2-1 0,-5-2 0 15,0-1 3-15,-4 2-3 0,-2-3-1 16,-1 1 1-16,0-1 9 0,0 0-3 0,0 0 9 16,0 1 1-16,-3 0-2 0,-7 1-3 0,-5 1-7 15,-2-1-4-15,-8 2-4 0,0-1 2 0,-5 0-2 16,-2 0 1-16,-4-2-3 0,1 2-1 0,-3-3 0 15,-3 0 1-15,1 0 0 0,0 0 2 16,0 0 1-16,3 0 1 0,2 0-1 0,3 3 2 16,1 1 2-16,0 0-2 0,1 1 1 0,0 1 1 15,1-2 0-15,6 1 1 0,-3-1-1 0,5-2-1 16,1 1 1-16,6-1 1 0,-2-1 1 16,6 0 1-16,5-1 3 0,0 0-1 0,4 0-4 0,1 0-2 15,0 0-4-15,0 0-3 0,7 0-1 16,3 0 4-16,5 0 4 0,5-2 2 0,8-1 4 15,3-3 3-15,2 1 0 0,6-1-1 0,-1 1 1 16,-3 0-3-16,2 1 0 0,-3 3 1 16,3-1 2-16,-4-1 0 0,4 1-3 0,-3-2 3 15,3 2-1-15,-4 0-2 0,0-2-1 0,0 1 0 16,-5-1-1-16,0 1-2 0,0 0 1 0,-5 1-1 16,-3 0 2-16,0 1-3 0,-3 1-2 0,-3 0 0 15,-4 0-3-15,2 0 2 0,-3 0-6 0,0 0-11 16,-2 0-30-16,-3 0-55 0,2 3-96 15,-3-1-187-15,-2-1-1139 0</inkml:trace>
  <inkml:trace contextRef="#ctx0" brushRef="#br0" timeOffset="60242.55">12267 13112 999 0,'0'0'301'0,"0"0"-100"0,0 0-4 0,0 0-4 15,0 0-38-15,0 0-38 0,0 0-15 0,0 0-15 16,0 0-11-16,0 0-24 0,0 0-18 0,0 0-12 16,0 0-4-16,-27-5 2 0,33 5 7 0,1 0 6 15,2 1 5-15,2 0 0 0,2 0-2 16,2 1-1-16,1 0-2 0,2-1-5 0,0-1 0 15,3 0-4-15,0 0 1 0,2 0 0 0,3-1 2 16,1-5-2-16,8-2 0 0,-1-1-3 16,8-2-4-16,1 0-2 0,4-1-6 0,-2 1 1 15,3 0-3-15,1 0 1 0,0 1 0 0,0-1 1 16,-1 2-3-16,-1 0 0 0,-2 1-1 0,-2 1 0 16,-1-1-2-16,-5 3-2 0,-3 1 1 0,-2-1-2 15,-3 2 0-15,-3 0 1 0,-1 1 0 0,-3 1-2 16,-1-1 1-16,-2 1 1 0,-4 1 0 15,-1 0-1-15,-3 0 0 0,-5 0-1 0,0 0-1 16,-3 0-2-16,1 0 3 0,-4 0-2 0,0 0 3 16,0 1 1-16,-3 1 0 0,-3 1 0 0,-4 2 1 15,-8-1-1-15,-2 2-1 0,-4 1 1 16,-7 0-4-16,-5 0 2 0,-1 0-3 0,-5 1 0 0,-3 0-2 16,-4 0 0-16,-3 0-4 0,1 2-1 15,-3-2 1-15,0 2-1 0,4-1 5 0,3-1 4 16,3 0 1-16,3-1-3 0,4 0 3 0,0 0 0 15,3 0 0-15,0 2 2 0,0-1-2 0,4 1 0 16,0-1 0-16,5 0 3 0,-1 0-3 0,5-1 1 16,6-1-1-16,-1-2 2 0,7-1-2 15,6-2 0-15,1 0 0 0,2-1-2 0,0 0-4 16,0 0-2-16,6 0 0 0,8 0 4 0,1 0 5 16,11-5 3-16,2-2 2 0,6-1-2 15,3-3 3-15,7 0 1 0,-1-2 1 0,2 1-1 16,2 0-1-16,-1 0-1 0,0 2 1 0,1-2-1 15,0 2 1-15,-1 1 0 16,-2 0 0-16,-1 2-1 0,-2 1 0 0,-5 0-3 0,-2 3 1 16,-6-1-1-16,-1 2-1 0,-6 1-1 0,-1 1-1 15,-4-2 0-15,-1 2 2 0,-3 0-2 0,-1 0 1 16,-1 0-3-16,-3 0 2 0,-2 0-1 16,0 0 1-16,-3 0-1 0,-1-1 0 0,-1 1-1 15,0-1-7-15,0 0-17 0,0-1-41 0,0-1-81 16,0-2-117-16,-1 3-321 0,-1-2-937 0</inkml:trace>
  <inkml:trace contextRef="#ctx0" brushRef="#br0" timeOffset="61564.83">13005 12589 875 0,'0'0'298'0,"0"0"-52"16,0 0-31-16,0 0-44 0,0 0-27 15,0 0-19-15,0 0-13 0,0 0-15 0,0 0-16 16,0 0-14-16,0 0-12 0,0 0-7 0,0 0-8 16,0 0-5-16,-4 4-4 0,4-4-6 15,0 1-4-15,0-1-8 0,0 0-2 0,0 2-3 16,2-1 1-16,1 0 6 0,2 1 5 0,2-2 4 15,2 0 2 1,2 1-1-16,1-1-1 0,4 0-1 0,1 0-2 16,-2 0-4-16,2 0-2 0,-3-1-2 0,1-1-2 15,-2 1 2-15,-2-2-2 0,-1 1-1 0,-2 0 0 16,-3 1 2-16,2-2-1 0,-4 2 1 16,-2 1 2-16,-1 0 5 0,0 0 4 0,0 0 4 15,0-1 4-15,0 1-1 0,0-1-8 0,-1 0-7 16,-6 1-8-16,-3 0-8 0,-3 0-1 0,-1 0-4 0,-4 0 1 0,-4 3 1 15,-1 3 1-15,-2 0 2 0,4 0 0 16,0 0-2-16,1-1 3 0,7 0 0 0,-2 2-1 16,3-3 0-16,1 1 0 0,0 0-1 0,2-1 2 15,0 0-1-15,5-1 0 0,-2-1 1 16,3 0 0-16,2-2 0 0,1 2-4 0,0-2 0 16,0 0-4-16,0 0-2 0,0 0 3 0,4 0 2 15,2 0 4-15,1 0 2 0,5-3 0 0,3 0 1 16,3-2-2-16,2 1 3 0,3-2-1 0,-1 0-1 15,3 2 1-15,-2-2 2 0,-1 0-2 0,-3 1 0 16,-1 2-2-16,-5-2 2 0,-2 4-1 0,-2-1 1 16,-3 1-1-16,-4 0 2 0,-1 1 0 0,-1 0 2 15,0 0 4-15,0 0 3 0,0 0-2 0,-3 0-2 32,-3 0-2-32,-3 2-6 0,-2 1 1 0,-1 1-1 0,-3 0-1 0,-2-1 1 15,0 1 0-15,0 0 0 0,1-1 0 16,-1 2-2-16,4-3 4 0,-1 2-2 0,1-2 1 0,2 2 1 15,2-3-2-15,5 1 0 0,-2-1 0 16,5-1-1-16,1 0 0 0,0 0-4 0,0 0-1 16,0 0-2-16,5 0 3 0,0 0 3 0,5 0 3 15,4 0-4-15,2-1 3 0,3-2 1 0,0-2 0 16,2 0-2-16,0 1 2 0,-1-2-1 0,-2 1 0 16,-4 1 1-16,0-1-1 0,-4 0 1 0,0 2 0 15,-4 1 2-15,-4-1 1 0,3 1-1 0,-4 1 1 16,-1 1 0-16,1 0 1 0,-1 0-1 0,0 0-1 15,0 0 4-15,0 0-6 0,0 0 1 0,0 0-1 16,0 0 2-16,0 0-5 0,0 0-3 0,0-1-6 31,0 1-22-31,0-2-40 0,1 1-54 0,3-1-78 16,0 1-156-16,-1 0-1149 0</inkml:trace>
  <inkml:trace contextRef="#ctx0" brushRef="#br0" timeOffset="-152580.45">9879 13032 1379 0,'0'0'143'16,"0"0"20"-16,0 0-4 0,0 0 0 0,0 0-52 15,0 0-36-15,0 0-8 0,0 0-1 16,0 0-12-16,0 0-17 0,0 0-11 0,0 0-9 16,-13 6-3-16,7-1 1 0,-1 5 2 0,-5 2 1 15,-2 5-2 1,-3 1-3-16,-2 4-1 0,-3 1-1 0,0 2-2 15,-6 1 1-15,3 1-2 0,-4 2-2 16,-1 2 0-16,1 0-1 0,1 2-1 0,1 2 0 16,-2-1-2-16,1 3 2 0,1 1 0 0,-7 1 0 15,1 2 1-15,-2 3-1 0,-1-2 1 0,-4 2-2 16,-1 1 2-16,1 2-2 0,-2 1 1 16,-2 1 0-16,0 0-1 0,3 2 1 0,-1 0-1 0,1 3 0 15,2-2 0-15,-3 2 3 16,3 2-2-16,-1 1 0 0,-2 2 0 0,0 1-2 0,-3 1 1 15,0 0 0-15,1-3 1 0,-1-2-2 16,2-5 1-16,3-2 0 0,3-5 3 0,2-3 0 16,3-3 2-16,2-1-1 0,1-3 1 0,2 1-1 15,0 1 1-15,-1-4 0 0,6 2-1 0,-2-3 1 16,2-3-2-16,3 0 2 0,0-4-4 0,4-1 1 16,2-3-1-16,3-2-1 0,0-2 1 15,0 0-1-15,3-4-1 0,3 1 0 0,-3-4-2 16,3 1-7-16,1-3-6 0,0-4-19 0,2 0-25 15,1-2-52-15,0-1-57 0,0 0-43 16,3-3-78-16,1-2-127 0,-3 0-799 0</inkml:trace>
  <inkml:trace contextRef="#ctx0" brushRef="#br0" timeOffset="-152295.03">7978 15112 1249 0,'0'0'160'16,"0"0"0"-16,0 0-22 0,0 0-15 0,0 0-38 15,0 0-25-15,0 0-10 0,0 0-6 0,0 0-8 16,0 0-5-16,0 0-2 0,0 0 0 16,0 0 0-16,-81 137 0 0,76-114-5 0,-1-1-1 15,2-1-3-15,-1-2 1 0,-1 2 0 0,1-1 2 16,-3-4 0-16,3 1 2 0,1-2 2 0,1-2 1 16,3-2-2-16,0-2-1 0,0-2-8 15,1-1-1-15,4-2 1 0,3-1 3 0,1-2 3 16,4-1 5-16,2-1 5 0,2-6 0 0,3-3-1 15,4-4-4-15,2-1-6 0,4-3-6 0,4 1-6 16,0 1-6-16,2 0-4 0,-2 3-10 16,-2 4-14-16,-4 2-32 0,-8 4-64 0,-3 3-107 15,-7 0-150-15,-3 2-564 0,-3-1-141 0</inkml:trace>
  <inkml:trace contextRef="#ctx0" brushRef="#br0" timeOffset="-151663.85">4880 16411 1983 0,'0'0'160'0,"0"0"-53"15,0 0-40-15,0 0-12 0,0 0-25 0,0 0-9 16,0 0 12-16,0 0 21 0,0 0 18 0,0 0 10 16,0 0-7-16,0 0-7 0,111-19-11 15,-78 8-10-15,1 2-10 0,-1-2-12 0,-1 2-5 16,1 2-2-16,-6 0-5 0,0 2-4 0,-5 3-3 0,-2 0-2 16,-5 2 1-16,0 0-3 0,-4 3 2 0,-2 3 1 15,0 3 1-15,-4 4 7 0,1 2 5 0,-3 2 3 16,-3 4 0-16,0 4-3 0,-1 3 0 0,-7 1-4 31,0 3-3-31,-2 0-5 0,-2-1-7 0,1-1 1 0,0-3-3 16,2-2-7-16,-1-4-12 0,5-5-31 0,-1-3-43 15,3-6-59-15,1-2-78 0,0-5-114 16,0 0-166-16,2-3-933 0</inkml:trace>
  <inkml:trace contextRef="#ctx0" brushRef="#br0" timeOffset="-151491.99">5213 16138 1672 0,'0'0'199'0,"0"0"-22"0,0 0-24 16,0 0-36-16,0 0-57 0,0 0-33 15,0 0 5-15,0 0 7 0,-61 126 6 0,48-80-8 16,-3 4-15-16,3 3-4 0,-2 0-12 0,1-1-6 16,3-2-11-16,1-4-30 0,6-4-55 15,2-4-97-15,2-8-126 0,2-10-197 0,1-7-850 0</inkml:trace>
  <inkml:trace contextRef="#ctx0" brushRef="#br0" timeOffset="-151145.52">5376 16368 1635 0,'0'0'201'0,"0"0"-90"0,0 0-22 16,0 0 9-16,0 0-8 0,0 0-27 0,0 0-15 15,0 0-11-15,-12 136-14 0,11-118-14 16,1 0-13-16,0-3-7 0,0-3-16 0,0-3-28 15,0-2-36-15,2-3-59 0,0-4-60 0,4 0-41 16,-3-1-27-16,-2-8-15 0,1 0 4 16,-2-4 50-16,0 1 68 0,0-2 87 0,0 2 98 0,0-1 64 15,-3 1 50-15,2 1 50 0,0 3 29 16,1 0 7-16,0-1-10 0,0 2-27 0,1-1-31 16,4 0-25-16,2 1-13 0,3 0-2 0,6 1-1 15,-2 0-6-15,4 1-9 0,1 3-14 0,-4 2-8 16,4 0-8-16,-3 1-3 0,-1 5 1 0,-3 1 0 15,-2 2 4-15,-2 2-1 0,-1 4 0 0,-4-1 0 16,0 4-9-16,-3 1-11 0,0 3-8 16,-3 1-12-16,-6 0-8 0,0 1-4 0,-1-2-8 15,-2-2-6-15,1-3-11 0,2-5-16 0,2-3-31 16,2-5-49-16,2-3-61 0,-1-1-113 16,4-5-135-16,0-2-165 0,0 2-738 0</inkml:trace>
  <inkml:trace contextRef="#ctx0" brushRef="#br0" timeOffset="-151004.66">5666 16405 650 0,'0'0'385'16,"0"0"-34"-16,0 0-11 0,0 0-52 0,0 0-75 16,0 0-53-16,0 0-30 0,0 0-16 0,0 0-22 15,0 0-23-15,0 0-17 0,116-79-22 0,-96 76-14 16,-1 2-5-16,0 1-5 0,-3 0-6 0,2 0-4 16,-3 2-16-16,-1 1-16 0,-2 1-31 15,2-2-57-15,-2 1-93 0,-2-3-115 0,-3 0-209 16,-2 0-875-16</inkml:trace>
  <inkml:trace contextRef="#ctx0" brushRef="#br0" timeOffset="-150810.89">5807 16082 1528 0,'0'0'257'0,"0"0"-47"0,0 0-50 0,0 0-36 0,0 0-58 16,0 0-38-16,0 0 10 0,0 0 23 15,0 0 17-15,-22 152 6 0,28-103-2 0,1 4-6 16,-1 4-9-16,2 6-15 0,-1 5-19 0,0 3-13 15,0 4-12-15,1 0-10 0,-2-2-3 16,0-5-3-16,2-6-7 0,-2-11-9 0,1-9-13 16,-1-9-33-16,-2-7-53 0,3-9-79 0,-1-5-140 15,-2-6-234-15,-1-4-850 0</inkml:trace>
  <inkml:trace contextRef="#ctx0" brushRef="#br0" timeOffset="-150680.55">5834 16579 1284 0,'0'0'291'0,"0"0"-164"0,0 0-16 0,0 0-15 16,0 0-35 0,0 0-39-16,-106 123-21 0,92-97-12 0,0 1-33 15,3-3-64-15,3-2-139 0,1-7-214 16,4-7-661-16</inkml:trace>
  <inkml:trace contextRef="#ctx0" brushRef="#br0" timeOffset="-150531.12">5791 16720 1352 0,'0'0'389'16,"0"0"-287"-16,0 0-5 0,0 0 26 0,0 0 7 0,0 0-34 0,0 0-36 16,0 0-19-16,0 0-11 0,0 0-13 15,0 0-11-15,0 0-10 0,0 0-14 0,0 0-22 16,111 8-47-16,-102-14-83 0,-2-3-100 0,1-2-140 16,-1 2-144-16,-5 3-336 0</inkml:trace>
  <inkml:trace contextRef="#ctx0" brushRef="#br0" timeOffset="-150308.02">5910 16568 903 0,'0'0'309'0,"0"0"-71"0,0 0-33 0,0 0-29 16,0 0-38-16,0 0-10 0,0 0-5 0,0 0-10 15,0 0-12-15,0 0-21 0,0 0-16 16,0 0-8-16,129-116 10 0,-103 108 4 0,-1 4-2 16,0-2-3-16,-3 5-20 0,-2 1-8 0,-2 1-5 15,-5 8-2-15,-3 0 5 0,1 4-2 0,-4 2 4 16,-4 5-1-16,0 3-8 0,-3 2-4 15,-1 6-8-15,-8 1-4 0,-5 2-3 0,0 1-4 16,-6-3 0-16,0 0-10 0,-3-3-4 0,0-3-15 16,2-5-21-16,4-3-29 0,1-5-47 0,2-6-52 15,3-6-69-15,1-1-117 0,5-2-176 16,2-1-827-16</inkml:trace>
  <inkml:trace contextRef="#ctx0" brushRef="#br0" timeOffset="-150162.78">5965 16660 1048 0,'0'0'433'0,"0"0"-108"16,0 0-78-16,0 0-75 0,0 0-41 0,0 0-18 15,0 0 8-15,0 0 4 0,0 0-12 16,0 0-16-16,0 0-19 0,0 0-21 0,0 0-16 16,130 42-15-16,-104-31-16 0,1 0-6 0,1-1-8 15,-3 0-8-15,1 0-15 0,-3-2-26 0,-3 3-58 16,0-3-89-16,-2-1-138 0,-6-1-254 16,-2-4-901-16</inkml:trace>
  <inkml:trace contextRef="#ctx0" brushRef="#br0" timeOffset="-149699.02">6509 16122 673 0,'0'0'362'0,"0"0"-16"0,0 0-29 15,0 0-44-15,0 0-55 0,0 0-45 0,0 0-31 16,0 0-21-16,0 0-23 0,0 0-18 0,0 0-17 16,0 0-14-16,0 0-14 0,0 0-10 15,86 102-11-15,-87-86-7 0,-8 2-10 0,-1 2-21 16,-3 2-22-16,-4-2-34 0,-2 1-37 0,-2-1-29 15,0-2-25-15,-1-2-10 0,0-2-3 16,2-1 14-16,2-3 36 0,1 1 42 0,4-5 44 16,1 1 41-16,-3-1 28 0,4-1 25 0,1 0 26 0,4-2 26 15,-1-3 17-15,5 2 4 0,1-2-21 0,1 0-33 16,0 0-25-16,5-2-6 0,5 0 19 0,7-4 25 31,4-1 11-31,2-1-1 0,5-1-14 0,2-3-14 0,1 1-12 0,-1 2-13 0,1 0-5 16,-2 2-11-16,-5 4-10 0,-2 2-6 0,-6 1-8 15,-1 0-9-15,-5 2-16 0,-4 3-31 0,-3 1-56 32,-3 1-67-32,-1 0-100 0,-3-3-223 0,0-1-912 0</inkml:trace>
  <inkml:trace contextRef="#ctx0" brushRef="#br0" timeOffset="-149442.75">6314 16199 1729 0,'0'0'216'15,"0"0"-80"-15,0 0-57 0,0 0-21 0,0 0-16 16,0 0-2-16,0 0 27 0,0 0 19 0,0 0-3 16,25 141-7-16,-16-98-7 0,2 4-11 0,-2 4-5 15,-2 2-6-15,1 3-16 0,-1-2-11 0,-1-3-7 16,0-4-3-16,1-4-7 0,-1-8 1 16,2-4 1-16,0-5-1 0,0-6 4 0,2-4 3 0,-3-4 1 15,0-6-2-15,2-3 0 0,0-3-1 16,-1 0 2-16,-1-4-2 0,2-4 1 0,0-5-6 15,-1-1-2-15,-2-2-6 0,0-1-12 0,2-3-25 16,-5-2-44-16,0 1-67 0,0-3-96 0,-3 0-115 16,0 6-211-16,0 5-838 0</inkml:trace>
  <inkml:trace contextRef="#ctx0" brushRef="#br0" timeOffset="-149295.74">6512 16517 1369 0,'0'0'225'16,"0"0"-60"-16,0 0 14 0,0 0 16 0,0 0 5 15,0 0-20-15,0 0-42 0,0 0-31 0,0 0-29 16,0 0-25-16,117 98-24 0,-96-83-19 16,1 0-5-16,-4-1-8 0,-1-3-7 0,-2 1-14 0,-3 0-29 0,-2-2-40 15,0-2-76-15,0-2-134 0,-4-2-262 0,-1-3-894 16</inkml:trace>
  <inkml:trace contextRef="#ctx0" brushRef="#br0" timeOffset="-148848.62">6781 15951 1853 0,'0'0'350'0,"0"0"-170"0,0 0-68 0,0 0-29 16,0 0-26-16,0 0-10 0,0 0 4 0,0 0 14 15,0 0 1-15,0 0-10 0,0 0-14 0,0 0-15 0,0 0-12 16,0 0-8-16,113 53-7 0,-104-44-8 15,0 3-20-15,-7 0-36 0,0 3-66 0,-2 2-93 16,-3 0-115-16,-2-3-199 0,2-5-894 0</inkml:trace>
  <inkml:trace contextRef="#ctx0" brushRef="#br0" timeOffset="-148661.52">6697 16291 1828 0,'0'0'232'0,"0"0"-76"15,0 0-28-15,0 0-39 0,0 0-36 0,0 0 3 16,0 0 15-16,0 0 5 0,0 0-11 0,129-81-16 15,-90 62-14-15,-1 1-10 0,3 2-12 32,-4 2-4-32,-2 4-7 0,-3 2-4 0,-6 3-7 15,-4 4-15-15,-6 1-29 0,-4 0-53 0,-5 6-75 0,-5 1-67 0,-2 1-92 16,0-3-130-16,-1 0-739 0</inkml:trace>
  <inkml:trace contextRef="#ctx0" brushRef="#br0" timeOffset="-148514.65">6835 16272 1174 0,'0'0'282'16,"0"0"-47"-16,0 0-35 0,0 0-22 0,0 0-36 0,-47 139-34 16,45-105-10-16,1 1-12 0,1 5-16 0,0 1-20 0,0 2-18 15,0-2-13-15,0 0-11 0,-1-7-8 16,1-3-17-16,0-7-19 0,6-3-33 0,0-5-56 16,0-6-81-16,0-4-99 0,1-4-166 15,-3-1-885-15</inkml:trace>
  <inkml:trace contextRef="#ctx0" brushRef="#br0" timeOffset="-148332.72">6760 16537 1518 0,'0'0'228'0,"0"0"-59"0,0 0-17 16,0 0-25-16,0 0-17 0,0 0-12 16,0 0-3-16,0 0-14 0,0 0-11 0,137-114-13 15,-107 100-11-15,1 0-8 0,-1 2-13 0,0 1-8 16,-4 2-10-16,-1 3-6 0,-5 1-6 0,-6 4-13 0,-3 0-18 15,-5 1-27-15,-4 0-49 0,-2 0-50 16,0 0-48-16,0 0-90 0,-2 0-154 0,-1 1-887 0</inkml:trace>
  <inkml:trace contextRef="#ctx0" brushRef="#br0" timeOffset="-148189.66">6973 16232 1373 0,'0'0'294'0,"0"0"-101"0,0 0-78 16,0 0-14-16,0 0-13 0,0 0-18 15,-33 131-23-15,30-96-10 0,-1-4-12 0,1 0-13 16,3-5-13-16,0-4-28 0,3-3-38 0,4-6-58 16,2-5-94-16,1-4-126 0,-1-4-155 15,-3 0-569-15</inkml:trace>
  <inkml:trace contextRef="#ctx0" brushRef="#br0" timeOffset="-148032.89">7110 16263 953 0,'0'0'578'0,"0"0"-356"15,0 0-95-15,0 0-32 0,0 0-28 16,0 0-12-16,0 0-8 0,0 0-16 0,0 0-14 16,0 0-12-16,-32 135-11 0,28-116-16 0,0-2-27 15,0 1-42-15,1-2-56 0,-1-3-71 0,-1 0-70 16,2 0-62-16,0-2-3 0,0-5-320 16,0-1 673-16</inkml:trace>
  <inkml:trace contextRef="#ctx0" brushRef="#br0" timeOffset="-147920.62">7036 16552 0 0,'0'0'6'0,"0"0"171"16,0 0-14-16,0 0-5 0,0 0-33 0,0 0-46 0,0 0-44 16,0 0-20-16,0 0-8 0,0 0-7 0,0 0-2 15,0 0-1-15,0 0-54 0,0 0-94 16,70-32-401-16</inkml:trace>
  <inkml:trace contextRef="#ctx0" brushRef="#br0" timeOffset="-147696.74">6979 16669 0 0,'0'0'308'0,"0"0"-49"0,0 0 9 15,0 0-8-15,0 0-41 0,0 0-53 0,0 0-37 16,0 0-29-16,0 0-3 0,0 0 12 0,0 0 0 16,0 0-2-16,0 0-8 0,0 0-12 0,61 12-15 15,-41-21-15-15,1 0-13 0,-2 5-8 0,-4 0-10 16,-2 4 4-16,-2 0 9 0,-4 1 1 0,0 6 16 16,-3 2 0-16,-1 1 1 0,-3 4 0 0,0 2-15 15,-9 5-10-15,-2 3-12 0,-7 4-5 16,-2 2-5-16,-3 0-4 0,-4 1-3 0,2-2-7 15,-2 0-2-15,4-4-11 0,-1-4-19 16,3-4-31-16,5-6-60 0,1-6-68 0,5-5-93 0,-1-1-157 31,6-5-184-31,1 1-572 0</inkml:trace>
  <inkml:trace contextRef="#ctx0" brushRef="#br0" timeOffset="-147544.25">6880 16772 1070 0,'0'0'356'0,"0"0"-77"16,0 0-35-16,0 0-34 0,0 0-33 0,0 0-19 15,0 0-20-15,0 0-24 0,0 0-34 0,0 0-29 16,123 53-21-16,-103-35-12 0,2 0-4 0,2 0-11 16,-1-1 1-16,1 2-6 0,2-5-8 0,-4-1-11 0,2-3-28 15,-1-1-35-15,-3-3-54 0,-3-5-89 0,2-1-117 16,-7-3-252-16,-2 0-815 0</inkml:trace>
  <inkml:trace contextRef="#ctx0" brushRef="#br0" timeOffset="-147261.16">7262 16445 1728 0,'0'0'142'0,"0"0"11"15,0 0-7-15,0 0 2 0,0 0-31 0,0 0-34 16,0 0-16-16,0 0-10 0,0 0-10 0,0 0-8 16,0 0-3-16,0 0 0 0,118-27 0 15,-113 45-6-15,-4 5-7 0,-1 2-9 0,0 3-6 16,-6 0-3-16,0 1-2 0,-2 0-2 0,2-4-2 15,1-3 0-15,0-2 0 0,3-5-2 0,2-1 3 16,0-4-2-16,0-2-1 0,2-2 0 16,3-2 1-16,0-4 0 0,4 0 3 0,1 0 1 15,2-9-1-15,3-2-1 0,0-5 0 0,4-4-7 32,-2-3-13-32,2-2-31 0,-3-3-43 0,0 0-85 15,-2-1-96-15,-3 8-167 0,-5 4-676 0</inkml:trace>
  <inkml:trace contextRef="#ctx0" brushRef="#br0" timeOffset="-146520.52">7568 16178 979 0,'0'0'755'16,"0"0"-532"-16,0 0-67 0,0 0-17 0,0 0-19 0,0 0-24 15,0 0-13 1,0 0-4-16,0 0-5 0,0 0-12 0,95-117-12 16,-74 107-9-16,-1 2-6 0,1 2 0 0,-1 3-3 15,-3 3-6-15,-2 0-4 0,-5 7-5 0,-2 3-2 16,-5 6 1-16,-3 0-2 0,0 6-4 0,-4 3-5 15,-8 1-6-15,-3 1-9 0,-1 0-8 16,-1 0-16-16,-2-1-19 0,-1-2-24 0,0-2-28 16,3-4-25-16,-1-1-35 0,2-5-22 0,2-4-26 0,4-2-20 0,2-4-10 15,0-1 15-15,5-1 53 0,0 0 69 0,1-1 78 16,-1-2 77-16,1 1 73 0,-1-1 69 0,1 1 46 16,-2 1 12-16,2 1-24 0,0 0-46 0,-2 0-44 15,2 2-35-15,-1 5-23 0,1 3-16 16,-2 5-1-16,2 3-1 0,-1 3-5 0,-1 4-8 15,2 0-7-15,1 4-8 0,-1-2-9 0,2 2-8 16,0-3-7-16,0 1-7 0,0-6-9 16,2-3-7-16,0-2-9 0,2-2-16 0,0-3-20 15,-3-4-32-15,1-1-41 0,1-2-53 0,-2-4-38 16,0 0-6-16,1-7 13 0,-2-3 41 0,1-2 54 16,-1-3 45-16,1-1 49 0,-1-1 41 0,0-1 26 15,0-1 27-15,1 0 17 0,1 0 12 0,4 0 1 16,-1 0-5-16,2 1-8 0,3-3-5 15,4 0-3-15,0-1 3 0,4-2-5 0,-1 2-2 16,0 1 4-16,3 2-3 0,-4 2 2 0,1 0-3 16,0 2-1-16,1 3 4 0,-1 0-3 0,0 2 7 15,2 2-11-15,-4 2-10 0,1 3-13 0,-5 1-12 16,-1 2-2-16,0 0-5 0,-3 9 5 31,-2 1 1-31,2 6 3 0,-4 3 0 0,1 8-3 16,-3 0-10-16,-1 3-11 0,0 3-1 0,-1 2-6 15,-4 0 2-15,-1-1-4 0,0 1-3 0,-2-4-7 16,0-3-7-16,0-4-13 0,1-4-17 0,-2-5-12 16,0-3-25-16,3-3-25 0,1-4-39 0,-1-3-50 15,2-2-57-15,-1-2-50 0,1-5-36 16,2-3 10-16,-5-3 47 0,2-2 65 0,-3-4 70 16,-1-1 51-16,-1-5 40 0,0-2 45 0,-1-1 65 15,1 2 72-15,1 2 79 0,1 5 75 0,0 6 35 16,2 5-9-16,0 4-53 0,-1 4-73 15,0 2-57-15,2 9-41 0,-1 7-12 0,-2 8-5 0,0 5-2 16,-1 7-1-16,0 3-5 0,-3 4-5 0,-1 2-6 16,1 1-6-16,-4 2-10 0,2-1-7 15,-2-2-6-15,3-3-6 0,0-5-10 0,4-1-11 0,3-6-16 16,2-5-26-16,2-5-31 0,2-7-67 16,0-7-93-16,3-6-81 0,5-2-110 0,-3-5-120 15,0-1-547-15</inkml:trace>
  <inkml:trace contextRef="#ctx0" brushRef="#br0" timeOffset="-146324.39">7599 16842 1060 0,'0'0'380'0,"0"0"-71"16,0 0-53-16,0 0-57 0,0 0-51 0,0 0-31 15,0 0-15-15,0 0-5 0,0 0-11 0,0 0-14 16,0 0-14-16,0 0-4 0,0 0-14 0,132 23-5 16,-114-12-3-16,-2 1-5 0,4-1-2 0,1 3 8 15,1-3 7-15,3-2-9 0,0 0-2 0,0-2-13 16,-1-1-9-16,-4-2-2 0,-2 1-3 15,-3-2-2-15,0-1-4 0,-5-2-9 0,-1 0-18 16,-3 0-26-16,-1 0-46 0,-2 0-65 0,-3 0-123 16,0-2-284-16,0 0-958 0</inkml:trace>
  <inkml:trace contextRef="#ctx0" brushRef="#br0" timeOffset="-143444.66">12307 13033 923 0,'0'0'253'16,"0"0"-21"-16,0 0-29 0,0 0-40 0,0 0-54 15,0 0-30-15,0 0-1 0,0 0 7 16,0 0 3-16,0 0 1 0,0 0-8 0,0 0-11 15,61-32-6-15,-44 28-9 0,2 1-8 0,-1 2-7 16,1 1-6-16,5 0-6 0,-1 0 1 16,0 0-3-16,6 0 0 0,2-3 1 0,1 0-1 15,6-1 2-15,1-3 5 0,3-2 8 0,4-1 4 16,1-1-1-16,5-1-5 0,3 0-6 16,-3 0-9-16,0 2-4 0,-2 0-6 0,-6 3-2 0,-3 3-3 15,-2 2-1-15,-7 0-2 0,-2 2 0 0,-2 0 0 16,-6 0-2-16,-1 0 1 0,-3 0-2 15,-5 0-1-15,-3 3-2 0,0-2 1 0,-4 0-1 0,-3 1-3 16,-2-2 0-16,-1 1-10 0,1-1-20 16,-1 0-30-16,0 0-43 0,0 0-61 0,-1 0-98 15,0 0-245-15,0-1-990 0</inkml:trace>
  <inkml:trace contextRef="#ctx0" brushRef="#br0" timeOffset="-142722.99">14564 12283 1583 0,'0'0'317'0,"0"0"-104"0,0 0-26 0,0 0-29 16,0 0-56-16,0 0-42 0,0 0-15 16,0 0 4-16,0 0 4 0,0 0-5 0,0 0-8 0,0 0-6 15,0 72-8-15,6-63-6 0,2 0-9 0,-1 0-5 0,0-2-1 16,0 0-4-16,0 0-6 0,2 0-11 15,-3-3-23-15,2 0-50 0,-2 0-80 0,4-2-106 16,-5-2-174-16,0 1-989 0</inkml:trace>
  <inkml:trace contextRef="#ctx0" brushRef="#br0" timeOffset="-142354.75">14884 12261 1382 0,'0'0'502'0,"0"0"-300"0,0 0-9 15,0 0-3-15,0 0-51 0,0 0-52 16,0 0-20-16,0 0-13 0,0 0-15 0,0 0-15 16,-81 131-11-16,63-112-6 0,0-1-3 0,-2-1-4 15,-1 2-2-15,1-4-3 16,-3 1 1-16,1-2-1 0,0-2 0 0,0-1 0 16,1 0-1-16,-1-1 1 0,2 2 1 15,-3-1 1-15,1-2 1 0,1 1 2 0,-2-1 2 16,4-2 1-16,1 1 4 0,0-1 3 0,7-4 6 15,1 0 7-15,4-3 8 0,4 0 3 16,2 0-7-16,0-1-7 0,2-5-5 0,8-5-1 16,5 0 7-16,6-3 7 0,3-2 0 0,7-1 0 15,6 0 0-15,1 3-3 0,2 0-1 0,0 3-1 16,1 0-7-16,-3 1-1 0,0 2-7 0,-1 2-4 16,-1 0-1-16,-6 3-3 0,-3 0-2 0,-4 3-1 15,-5 0-3-15,-4 0-8 0,-3 0-9 16,-3 0-21-16,-2 1-29 0,-4-1-39 0,0 0-40 15,-2 0-39-15,0 0-82 0,-3-2-149 0,0-1-192 16,0-1-767-16</inkml:trace>
  <inkml:trace contextRef="#ctx0" brushRef="#br0" timeOffset="-142182.39">14704 12194 1279 0,'0'0'323'0,"0"0"-73"0,0 0-44 16,0 0-27-16,0 0-54 0,0 0-31 0,0 0 2 15,0 0 2-15,0 0-12 0,2 123-16 0,6-88-17 16,-1 0-16-16,-1 5-13 0,-1-1-9 0,0-1-10 16,-1-1-6-16,-1 0-8 0,0-4-16 15,1-1-25-15,-1-4-45 0,0-5-87 0,4-3-98 16,-2-5-134-16,0-5-158 0,-2-5-740 0</inkml:trace>
  <inkml:trace contextRef="#ctx0" brushRef="#br0" timeOffset="-142056.39">14753 12560 1333 0,'0'0'192'0,"0"0"-54"16,0 0-17-16,0 0-42 0,0 0-52 0,-120 124-23 15,99-99-16-15,-1 1-22 0,2-4-45 16,4-2-93-16,2-7-181 0,7-5-883 0</inkml:trace>
  <inkml:trace contextRef="#ctx0" brushRef="#br0" timeOffset="-141892.62">14739 12665 839 0,'0'0'321'0,"0"0"-22"16,0 0-20-16,0 0-39 0,0 0-69 15,0 0-44-15,0 0-27 0,134-5-25 0,-117 3-26 16,-1-1-21-16,-1 1-19 0,-2 0-12 0,-2 1-12 16,-1-2-21-16,-4 2-30 0,0 1-65 0,-3 0-95 15,-3 0-107-15,0 0-138 0,0 0-785 0</inkml:trace>
  <inkml:trace contextRef="#ctx0" brushRef="#br0" timeOffset="-141670.33">14765 12730 769 0,'0'0'314'15,"0"0"-70"-15,0 0-29 0,0 0-1 16,0 0-33-16,-89 132-42 0,80-106-12 0,5 0-18 16,1-3-16-16,3 1-18 0,0-3-8 0,3-2-8 15,4-2-4-15,3-1-8 0,1 0-6 0,2-4-4 16,1-1-3-16,5-1-5 0,0-3-4 15,2-1-5-15,0-2-5 0,3 0-1 0,-1-1-7 16,1-2-2-16,-3 0-5 0,-1 0-6 0,0 0-8 16,-4-1-31-16,-1 0-48 0,-2 0-81 0,-2 0-103 15,-4-1-165-15,-2 0-940 0</inkml:trace>
  <inkml:trace contextRef="#ctx0" brushRef="#br0" timeOffset="-141528.95">14901 12865 738 0,'0'0'862'0,"0"0"-563"0,0 0-47 16,0 0-42-16,0 0-73 0,0 0-53 0,-62 130-20 16,53-106-14-16,-3 0-17 0,2-2-15 0,0-1-13 15,-1 0-11-15,1-3-20 0,0-3-30 16,-1-2-67-16,2-2-106 0,1-4-172 0,4-3-988 0</inkml:trace>
  <inkml:trace contextRef="#ctx0" brushRef="#br0" timeOffset="-141369.52">14570 12979 1593 0,'0'0'270'0,"0"0"-51"15,0 0-60-15,0 0-29 0,0 0-57 16,0 0-12-16,0 0 12 0,0 0 0 0,0 0-14 16,0 0-18-16,130-102-17 0,-99 78-14 0,5-3-11 15,-3 1-17-15,5-1-31 0,-5 1-58 16,1 0-90-16,-4 1-144 0,-8 6-224 0,-9 6-825 0</inkml:trace>
  <inkml:trace contextRef="#ctx0" brushRef="#br0" timeOffset="-140964.09">15068 12439 1563 0,'0'0'303'0,"0"0"-64"0,0 0-50 16,0 0-67-16,0 0-64 0,0 0-19 16,0 0 4-16,0 0 2 0,0 0-1 0,0 0-5 0,0 0-3 15,0 0-5-15,-32 118-7 0,31-100-6 0,1-1-8 16,0-3-6-16,1-3-4 0,5 0-4 15,4-5 0-15,0-3-1 0,5-1 0 0,0-2 2 16,2-3 2-16,2-4-1 0,1-3 1 0,0 2-2 16,-2 1 3-16,2 1-1 0,0 1 6 15,-1 4 20-15,2 1 6 0,-2 0 4 0,-2 2 6 16,-4 7-10-16,-1 2 1 0,-3 5 5 0,-5 2-1 16,-3 6 0-16,-1 1-4 0,-3 3-4 0,-4 2-7 15,-5 0-6-15,-2 4-4 0,-5 0-3 16,-1-2-2-16,-2 0-2 0,-2-3-2 0,0-2 0 15,2-3-1-15,-2-2-1 16,1-2-2-16,3-4 1 0,0-5-2 0,1-2-2 0,3-7-3 0,2-2-3 0,3-1-4 31,2-6-6-31,2-5-6 0,2 0-4 0,1-3 0 0,4 0 4 16,0 0 9-16,5-1 6 0,4 2 5 16,0 2 5-16,2 2 2 0,2 3 5 0,0 2 3 15,3 2 3-15,-2 2 5 0,4 1 1 16,0 0 0-16,2 0-2 0,1 1-3 0,1 2-2 0,2 2-5 15,1-1-4-15,0 1-2 0,-5-4-7 0,0 2-16 16,-2-1-40-16,-3-2-69 0,1 0-119 16,-6 0-257-16,-2 0-1008 0</inkml:trace>
  <inkml:trace contextRef="#ctx0" brushRef="#br0" timeOffset="-140700.15">15448 12623 2279 0,'0'0'212'0,"0"0"-50"16,0 0-25-16,0 0-63 0,0 0-49 0,0 0-5 16,0 0 9-16,0 0 9 0,0 0-5 15,0 0-7-15,0 0-5 0,0 0-8 0,122-57 0 16,-101 48-5-16,1 0-2 0,-2 1 2 0,-1 1-7 15,1 2-4-15,-4 0-12 0,-2 2-29 0,-4 0-58 16,-5 2-83-16,0 0-130 0,-5 1-227 16,0 0-935-16</inkml:trace>
  <inkml:trace contextRef="#ctx0" brushRef="#br0" timeOffset="-140418.81">15572 12462 1587 0,'0'0'245'15,"0"0"-7"-15,0 0-10 0,0 0-35 0,7 138-55 16,-1-99-25-16,1-1-13 0,2-1-13 0,-1 2-21 16,-1-4-19-16,-2-1-15 0,2 1-15 0,-4-4-6 15,-2-2-6-15,0-3-4 0,-1-3 1 16,0-2-2-16,-2-4 5 0,-2-2-2 0,-3-4-1 16,0-2 1-16,0-3 0 0,0-5-1 0,-5-1 0 15,2 0-1-15,0-6-2 0,1-2 1 16,0-1 0-16,0-4 1 0,3 0-3 0,0-1 3 15,2-2-1-15,1-1 0 0,2-1-3 0,1 0 0 16,0-3-1-16,4-1-2 0,2 1-1 16,3-2-5-16,0 3-13 0,-2-2-34 0,4 2-47 15,-1-1-87-15,0 0-148 0,-2 4-321 0,-2 7-809 0</inkml:trace>
  <inkml:trace contextRef="#ctx0" brushRef="#br0" timeOffset="-140118.68">15750 12422 1577 0,'0'0'144'0,"0"0"0"15,0 0 16-15,0 0-27 0,0 0-35 0,0 0-9 16,0 0 0-16,129-53-5 0,-113 50-15 0,1 3-14 16,-4 0-16-16,-1 0-10 0,-3 6-7 0,-3 2-3 15,-2 2-2-15,-4 3-3 0,0 0-6 0,-1 3-5 16,-8 2-5-16,0 0-3 0,-2 0 1 15,0 1-1-15,1-2-1 0,-2 1 3 0,2 0 1 16,-2-2 1-16,5-3 0 0,0 0 0 0,4-4 1 16,2-2-1-16,-1-2-2 0,2-3-2 0,0-2 2 15,3 0 3-15,3 0 8 0,2-4 1 16,4-3 2-16,1-1 0 0,1-2-1 0,1 0 0 16,0 0 0-16,0 0-2 0,-1 1-3 0,-4 2-4 15,0 2-10-15,-4 1-17 0,-1 2-31 16,-5 0-64-16,0 2-105 0,0 0-145 0,0 0-219 15,-3 0-803-15</inkml:trace>
  <inkml:trace contextRef="#ctx0" brushRef="#br0" timeOffset="-139948.29">15783 12520 1318 0,'0'0'383'0,"0"0"-126"15,0 0-17-15,0 0-27 0,-16 135-71 0,12-93-39 16,-4 3-13-16,0 3-10 0,-1 3-9 0,-1-2-21 15,1 0-17-15,-2-3-14 0,4-1-14 0,0-5-11 16,5-3-21-16,2-7-34 0,1-5-48 0,5-7-63 16,2-5-90-16,-1-6-121 0,1-3-195 15,-3-3-799-15</inkml:trace>
  <inkml:trace contextRef="#ctx0" brushRef="#br0" timeOffset="-139806.22">15771 13012 1352 0,'0'0'308'0,"0"0"-58"0,0 0-49 16,0 0-59-16,0 0-42 0,0 0-23 15,0 0-14-15,0 0-14 0,0 0-5 0,135-130-10 16,-105 109-10-16,0 0-6 0,0 0-14 0,-5 4-6 16,-3 2-7-16,-5 3-20 0,-3 3-34 15,-5 1-61-15,-3 3-66 0,-1-1-123 0,-4 3-216 16,1 1-821-16</inkml:trace>
  <inkml:trace contextRef="#ctx0" brushRef="#br0" timeOffset="-139479.42">15999 12660 1170 0,'0'0'285'0,"0"0"-45"0,0 0-15 16,0 0-35-16,0 0-52 0,0 0-25 0,0 0-14 16,-37 142-12-16,30-103-11 0,-2 2-13 0,-2 1-11 15,0-2-7-15,2-3-10 0,-1-4-11 0,4-5-11 16,2-1-8-16,2-5-6 0,0-4-1 16,2-4-3-16,0-4-2 0,4-4-9 0,0-3-4 15,2-3-7-15,1-1-2 0,1-8 2 0,2-6 4 16,5-3 5-16,-2-4 6 0,5 0 7 15,-2 0 3-15,1 2 2 0,1 3 1 0,-5 3 1 0,2 2 2 16,-2 5 2-16,-1 2 2 0,2 3 2 0,0 2 5 16,-3 0 2-16,0 3 2 0,-1 3 2 0,-2 4 1 15,-4 2 6-15,-1 0 3 0,-3 3 2 16,0 2 2-16,-5 2-6 0,-5 1-2 0,-1 2-5 0,-2 0-7 0,-4 1-4 16,0-1-3-16,1-1-3 0,-3-3-7 0,2-3-8 31,2-4-24-31,-1-5-49 0,3-5-90 0,3-1-234 15,5 0-1123-15</inkml:trace>
  <inkml:trace contextRef="#ctx0" brushRef="#br0" timeOffset="-138382.81">16352 12673 1555 0,'0'0'258'0,"0"0"-34"16,0 0-30-16,0 0-55 0,0 0-72 0,0 0-27 16,0 0-3-16,0 0 5 0,0 0 7 15,0 0 2-15,0 0 2 0,0 0-1 0,0 0-8 16,0 0 0-16,40-15-7 0,-33 12-7 0,-1 0-4 15,0-1-3-15,-2 2-3 0,0 0-1 0,0 0-3 16,1 0-1-16,-3 1-2 0,1-1 1 0,-2 1-4 16,-1 1 0-16,0-1-3 0,0 1 0 0,1 0-1 15,-1 0-2-15,0 0 2 0,0 0-1 0,0 0 1 16,0 0 2-16,0 0-2 0,0 0 1 0,0 0-2 16,0 0 0-16,0 0-3 0,0 0-4 15,0 0 2-15,0 0 2 0,0 0-2 0,0 0 2 16,0 0-3-16,0 0-1 0,0 0 1 0,0 0 0 15,0 0 1-15,0 0-2 0,0 0 1 0,0 0 0 16,0 0-1-16,1 0 2 0,1 0 0 0,1 0 0 16,-2 0 1-16,0 0 0 0,0 0 0 0,0 0 1 15,2 0 0-15,-2 0-2 0,2 0 1 0,-2 0 0 16,-1 0 1-16,2 0 0 0,2 0 0 16,-1 0 1-16,-1 0-1 0,-1 0 0 0,2 0 1 15,-2 0 0-15,2 0-2 0,-1 0 0 0,-2 0 0 16,1 0 1-16,-1 0 0 0,0 0-2 0,1 0 0 15,-1 0 1-15,0 0-1 0,0 0 0 0,0 0 1 16,0 0-1 0,0 0 0-16,0 0 1 0,0 0-2 0,0 0 0 15,0 0 1-15,0 0 0 0,0 0-1 0,0 0 0 16,0 0 0-16,2 0 0 0,-2 0 2 0,0 0-1 16,1 0 1-16,-1 0-2 0,0 0 1 15,1 0 1-15,-1 0-2 0,0 0 3 0,0 0-4 16,0 0 2-16,0 0 0 0,0 0 0 0,0 0 0 15,0 0-1-15,0 0 2 0,0 0-1 0,0 0 0 16,0 0 0-16,0 0-2 0,0 0 2 16,0 0 1-16,0 0 0 0,0 0-1 0,0 0 0 15,0 0 1-15,0 0 0 0,0 0-1 0,0 0 0 16,0 0 0-16,0 0 1 0,0 0-2 0,2 0-1 16,-1 0 2-16,0 0 0 0,4 0 1 0,-1 0 1 15,-1 0-1-15,4 0 0 0,-1-1-1 16,0 0-1-16,3 0 2 0,-2-2-2 0,-1 2 1 15,2-1 0-15,2-1 0 0,-4 2 0 0,0 0 0 16,1 1 0-16,-5 0 0 0,3 0-2 0,-2 0 2 16,-3 1-1-16,1 5 2 0,-1 1 2 15,0 2 1-15,-1 5-1 0,-8 2 0 0,1 3 1 16,-1 0-2-16,-4 4-2 0,3-1 0 0,-2 1-1 16,-4 0 0-16,6-1 1 0,3 1-1 15,-1-1 0-15,0-3 0 0,4 0 0 0,-1-3 0 16,3-3 0-16,-1 1-2 0,3-3 2 0,0 0-2 15,0-1-1-15,0-4 2 0,0 0-2 0,4-1-1 16,-2-3-1-16,4-1 2 0,-3 0-1 0,4-1 2 16,0 0 2-16,0-4-2 0,3-3 1 15,1-1-2-15,2-1-2 0,0-3-7 0,0 1-2 16,-1-3-9-16,5 2-7 0,-5-4-8 0,6 1-10 16,-4-1-16-16,4-2-25 0,-4 4-42 0,1-1-54 15,-3 2-63-15,0 3-83 0,-2 3-174 0,-4 2-834 0</inkml:trace>
  <inkml:trace contextRef="#ctx0" brushRef="#br0" timeOffset="-137333.16">16392 12650 1126 0,'0'0'241'0,"0"0"-27"16,0 0-11-16,0 0-31 0,0 0-41 0,0 0-34 16,0 0-26-16,0 0-19 0,0 0-9 0,0 0 0 15,0 0 12-15,0 0 9 0,0 0 8 16,0 0-2-16,59-24-7 0,-37 17-10 0,0 0-12 16,3 0-8-16,-1 0-8 0,-1-2-4 0,1 0-4 15,-1 0-6-15,-3-1-1 0,-2 1-5 16,-3 1-1-16,-3 2-4 0,-2 1-6 0,-2 2-10 15,-3 1-19-15,-1 1-34 0,-4 0-45 0,0 0-57 16,0-1-79-16,-4 1-125 0,0 0-177 0,3 1-797 0</inkml:trace>
  <inkml:trace contextRef="#ctx0" brushRef="#br0" timeOffset="-136888.81">16504 12390 1002 0,'0'0'239'0,"0"0"-31"0,0 0-45 0,0 0-46 15,0 0-42-15,0 0-1 0,0 0 17 16,0 0 13-16,0 0 1 0,0 0-11 0,0 116-9 16,3-85-9-16,5 1-10 0,0 2-12 0,-2 2-10 15,0-2-10-15,-1 0-8 0,0-1-6 0,1-1-6 0,-1-1-4 16,0-2-4-16,-1 0-2 0,-1-5-1 0,3 1 1 16,-5-5-1-16,1 0 0 0,2-1 0 0,-4-3 1 15,0 0-2-15,0 0 0 0,0-3 2 0,-3 0 0 16,0 0 0-16,-2-3-1 0,-1-1-2 15,-1-2 1-15,1-4 0 0,-1-1 0 0,-1 0 1 16,3-2-1-16,-1 0 3 0,2-4 1 16,-2-1 5-16,3 0 3 0,-2-1 2 0,3-1 3 15,1 0 1-15,0 0 4 0,1 0 4 0,-1 0 0 16,1 1 0-16,0-3-4 0,0 2-5 0,0-1-3 16,0-1-2-16,0-1-1 0,0 3-2 15,0-4-3-15,0 2-1 0,1 1-4 0,0-3 1 16,-1 1-2-16,2 2-1 0,1-1-1 0,0 2 0 15,-1 0-1-15,0 2 0 0,2-1-1 0,0 1 1 16,-1-2 0-16,3 2-1 0,-3-3 2 16,2 3-3-16,0-1 2 0,4 0-1 0,-1 0 0 0,-1-1 0 15,1 0-2-15,4-1-2 0,-2 1-3 16,0 0-7-16,2-2-13 0,0 2-20 0,-1-1-33 16,0-2-38-16,-1 2-56 0,2 0-63 0,-3-3-94 15,1 4-178-15,-5 2-848 0</inkml:trace>
  <inkml:trace contextRef="#ctx0" brushRef="#br0" timeOffset="-136012.58">16800 12432 1073 0,'0'0'298'16,"0"0"-47"-16,0 0-21 0,0 0-42 0,0 0-58 15,0 0-46-15,0 0-30 0,0 0-10 0,0 0 1 16,0 0 2-16,0 0-2 0,0 0-2 0,-13 130-4 16,13-103-2-16,1-1-2 0,0 2-5 0,1-4-2 15,0-1-1-15,2-1-4 0,-3-1-4 16,1-3-4-16,-2 0-2 0,2 0-4 0,1-2 0 15,-1-2-4-15,0-1-1 0,0-1 0 0,2-3-2 16,0-2 1-16,5-3 2 0,-3-4 6 16,1 0 7-16,2-3 7 0,2-5 5 0,0-4-2 15,4-4-5-15,-1 0-7 0,-2-4-8 0,4 1-4 16,-4 1-5-16,-1 0-7 0,-1 1-19 0,-2 2-30 16,-4-1-59-16,-1 3-89 0,-1-1-144 0,-2 4-277 15,0 4-817-15</inkml:trace>
  <inkml:trace contextRef="#ctx0" brushRef="#br0" timeOffset="-135870.6">16891 12547 944 0,'0'0'672'0,"0"0"-495"0,0 0-39 0,0 0-6 16,0 0-27-16,0 0-25 0,0 0-15 0,0 0-6 15,0 0-10-15,0 0-19 0,0 0-23 0,0 0-30 16,0 0-48-16,119 22-88 0,-104-30-154 15,-3 1-255-15,-4 3-756 0</inkml:trace>
  <inkml:trace contextRef="#ctx0" brushRef="#br0" timeOffset="-135698.54">17145 12355 1425 0,'0'0'268'0,"0"0"-46"0,0 0-14 15,0 0-35-15,0 0-42 0,0 0-24 0,-2 139-15 16,-2-101-10-16,-1 3-12 0,-3 2-9 0,-1 3-10 15,-1-1-12-15,-2-1-14 0,1-4-14 16,1-3-12-16,0-4-19 0,6-7-21 0,0-6-41 16,4-6-63-16,0-6-93 0,7-5-109 0,0-2-246 15,-3-1-810-15</inkml:trace>
  <inkml:trace contextRef="#ctx0" brushRef="#br0" timeOffset="-135554.34">17150 12651 1466 0,'0'0'208'0,"0"0"-64"0,0 0-21 15,0 0-6-15,0 0-12 0,0 0-22 16,0 0-16-16,0 0-14 0,0 0-15 0,0 0 8 16,121 99-3-16,-98-88-7 0,-1-1-18 0,0-2-58 15,1-3-82-15,-1-1-121 0,-7-3-216 16,-5 0-943-16</inkml:trace>
  <inkml:trace contextRef="#ctx0" brushRef="#br0" timeOffset="-135388.37">17590 12270 1984 0,'0'0'318'0,"0"0"-169"0,0 0-18 0,0 0-16 15,0 0-52-15,-79 148-29 0,58-108-8 0,-1-2-1 16,1-2-6-16,3-6-11 0,6-5-16 0,3-5-31 16,6-5-60-16,3-4-118 0,0-7-167 15,0-1-921-15</inkml:trace>
  <inkml:trace contextRef="#ctx0" brushRef="#br0" timeOffset="-135198.43">17572 12302 2042 0,'0'0'107'0,"0"0"-30"0,0 0 12 0,0 0 3 16,0 0-17-16,0 0-14 0,0 0-1 0,0 0 9 15,0 0-3-15,140 70-12 0,-114-64-14 16,1 0-19-16,-1-1-11 0,-3-1-3 0,-3 1-1 15,1-3-3-15,-1 1-1 0,-2-1-2 0,-3 0-10 16,-4 1-19-16,-2-1-42 0,-3 3-83 0,-4 1-117 31,-2-1-193-31,0-1-997 0</inkml:trace>
  <inkml:trace contextRef="#ctx0" brushRef="#br0" timeOffset="-135026.09">17543 12665 1547 0,'0'0'257'0,"0"0"-60"16,0 0-48-16,0 0-64 0,0 0-53 16,0 0-4-16,0 0 20 0,0 0 5 0,0 0-4 15,0 0-14-15,120-67-9 0,-93 53-11 0,-5 3-10 16,-1 0-13-16,-2 2-21 0,-5 3-34 0,-3 2-74 16,-2 1-118-16,-2 2-248 0,-5 1-879 0</inkml:trace>
  <inkml:trace contextRef="#ctx0" brushRef="#br0" timeOffset="-134699.34">17653 12754 1340 0,'0'0'224'16,"0"0"-27"-16,0 0-9 0,0 0-28 0,0 0-77 16,-29 135-41-16,27-116-21 0,-1-2-11 0,2-2-9 15,-3-4-5-15,3 0-7 0,1-4-9 0,0-1-5 16,0-4-16-16,0-1-9 0,0-1-3 0,0-2 9 15,0-5 10-15,3-4 16 0,1 0 5 16,-1-3 7-16,4 0 8 0,-3 0 11 0,3 2 13 16,-1-1 11-16,0 2 15 0,4-1 8 0,-2 2 8 15,1 0 5-15,2 1 2 0,0 1-3 0,0 2-2 16,2-1-5-16,3 2-2 0,-2 1 2 0,3 2 0 0,-3 0 0 0,1 2-8 16,-2 0-6-16,-3 0-7 0,-2 7-7 0,-5 0 0 15,-2 2 1-15,-1 6-1 0,-3 1-6 16,-7 2-9-16,-5 1-10 0,1 1-8 0,-6 0-3 15,1-3-8-15,-1-1-17 0,0-2-30 0,4-3-52 16,-2-4-86-16,1-3-164 0,6-2-366 16,6-2-787-16</inkml:trace>
  <inkml:trace contextRef="#ctx0" brushRef="#br0" timeOffset="-134185.53">18100 12500 1722 0,'0'0'171'0,"0"0"-29"0,0 0-11 0,0 0-28 16,0 0-20-16,0 0 1 0,0 0-1 0,0 0-16 15,0 0-17-15,0 0-14 0,0 0-8 0,0 0 1 16,0 0 1-16,0 0-1 0,109 41-3 0,-109-23-9 16,0 2-10-16,-5 1-8 0,-1 2-8 0,-5 1-3 0,-3 0-2 15,2-1 2-15,1-5 3 0,1 2 3 16,0-4 3-16,1-3 1 0,4-1 2 0,-1-3 2 16,4-2 1-16,0-2 1 0,0-3 0 0,2-1-1 15,0 0-1-15,0-1 6 0,3 0 7 0,1 0 9 16,6-1 11-16,0-2 4 0,6-4 2 0,-1 0-5 15,3-1-5-15,2-3-7 0,1 3-6 0,-2-3-6 16,0 2-7-16,-1-2-3 0,-1 1-13 0,2-2-27 16,-3 0-58-16,0-3-93 0,1-1-151 15,-5 3-404-15,-4 4-745 0</inkml:trace>
  <inkml:trace contextRef="#ctx0" brushRef="#br0" timeOffset="-133810.46">18496 12235 1876 0,'0'0'251'0,"0"0"-103"16,0 0-33-16,0 0-15 0,0 0-38 0,0 0-8 15,0 0-1-15,0 0-2 0,0 0-4 16,0 0-12-16,118-51-7 0,-103 47-6 0,2 3-1 16,-5 1-2-16,-1 0-1 0,-2 1-2 0,-2 4-1 15,-3 0-2-15,-3 2 1 0,-1 1-3 0,0 4-4 16,-1 3-13-16,-7 0-28 0,-3 2-36 15,0 2-38-15,-2-2-51 0,-3 1-41 0,4-1-41 16,-1-2-44-16,2-3-29 0,0 1-30 0,0-3 4 16,-1-2 62-16,5-1 85 0,-2-3 103 0,2-1 83 15,2 1 62-15,0-3 55 0,2 2 76 16,-3 0 60-16,4 2 35 0,2 1 7 0,-1 2-22 16,-1 2-30-16,1 2-37 0,-3 1-33 15,3 4-37-15,0 0-24 0,-1 3-24 0,0-2-20 0,-2 5-18 16,2-3-17-16,1 0-13 0,-1 1-10 0,1-5-7 15,-3 1-10-15,4-4-17 0,0-2-30 16,0-2-53-16,0-2-83 0,0-2-99 0,0-3-176 16,4-1-912-16</inkml:trace>
  <inkml:trace contextRef="#ctx0" brushRef="#br0" timeOffset="-133587.84">18516 12561 1195 0,'0'0'280'0,"0"0"-59"0,0 0-29 16,0 0-46-16,0 0-47 0,0 0-14 15,0 0-7-15,0 0-11 0,0 0-8 0,0 0-8 16,119-115-2-16,-103 107 3 0,1 2 6 0,0-1 6 16,-3 4 0-16,2 2-3 0,-3 1-8 0,-1 0-5 31,-2 0-5-31,-1 3-7 0,0 5-3 0,-4-1-2 16,3 4-3-16,-1 0 0 0,-4 4-5 0,2 0-3 15,-4 3-6-15,-1-1-4 0,0 1-3 0,0 4-5 16,-7-1-6-16,-2 3-6 0,-1 0-15 0,-1-1-14 15,-2 1-24-15,-2-5-27 0,3 0-28 0,0-4-44 16,-1-2-58-16,3-3-94 0,2-4-170 16,1-3-923-16</inkml:trace>
  <inkml:trace contextRef="#ctx0" brushRef="#br0" timeOffset="-133415.43">18584 12575 1135 0,'0'0'364'0,"0"0"-108"0,0 0-68 0,0 0-48 15,0 0-48-15,0 0-10 0,0 0 12 16,0 0-10-16,0 0-20 0,-7 133-14 0,2-98-13 16,-3 2-9-16,-3 0-8 0,-3 2-7 0,2-1-8 15,0-3-4-15,2-2-7 0,0-4-13 0,1-2-23 16,4-4-35-16,0-2-61 0,5-5-63 0,0-3-89 16,0-4-176-16,0-4-862 0</inkml:trace>
  <inkml:trace contextRef="#ctx0" brushRef="#br0" timeOffset="-133211.18">18610 12888 1403 0,'0'0'179'0,"0"0"-26"0,0 0 1 0,0 0-12 16,0 0-5-16,0 0-13 0,0 0-14 0,0 0-16 16,0 0-30-16,0 0-15 0,128 58-5 0,-111-48-5 15,-1 1-2-15,0 0-2 0,-2-1-8 16,2-1-6-16,-1 1-7 0,-3-2-5 0,4-1-5 15,-5 0-3-15,0-2-8 0,0 0-15 0,-2-1-34 16,-1-1-54-16,-3-2-94 0,3-1-136 16,-2 0-259-16,-3 0-819 0</inkml:trace>
  <inkml:trace contextRef="#ctx0" brushRef="#br0" timeOffset="-133070.59">19112 12918 1771 0,'0'0'113'0,"0"0"-11"15,0 0 8-15,0 0-3 0,0 0-53 16,0 0-33-16,0 0-19 0,0 0-8 0,0 0-23 16,0 0-68-16,0 0-123 0,0 0-295 0,0 0-849 0</inkml:trace>
  <inkml:trace contextRef="#ctx0" brushRef="#br0" timeOffset="-132115.58">13310 12622 925 0,'0'0'176'0,"0"0"-51"0,0 0-37 0,0 0-42 15,0 0-46-15,0 0-17 0,0 0 12 16,0 0 20-16,0 0 21 0,0 0 20 0,0 0 4 16,0 0 0-16,32 0-13 0,-23 0-18 0,0-1-13 15,-2-1-13-15,2-1-13 0,0 2-24 16,0-2-57-16,0 2-133 0,-5-1-961 0</inkml:trace>
  <inkml:trace contextRef="#ctx0" brushRef="#br0" timeOffset="-131275.78">18129 9740 1165 0,'0'0'206'0,"0"0"-1"0,0 0 14 0,0 0-17 0,0 0-59 0,0 0-36 31,0 0-26-31,0 0-16 0,0 0-10 0,-120 21-12 15,106-9-9-15,-3 1-11 0,-1 3-13 16,4 4-3-16,-3 0 1 0,5 3-3 0,1-1 0 16,0-1-3-16,3 0 0 0,5-4-3 0,0-2 1 15,3-1 1-15,0-3 1 0,3 1 4 0,2 0 0 0,4-1 3 0,4 0 2 0,2 1 4 16,1 1 2-16,1-1 1 0,3 2-2 0,1-1 0 31,-2 1 0-31,1-1-1 0,-3-1-1 0,-2 0-3 16,-1-1-1-16,-2 2-2 0,-7-2 3 15,2 0 2-15,-5 1 5 0,-2 0 3 0,0-1 4 0,-1 1 1 16,-3 1-2-16,-5-1-4 0,-3-2-5 16,-3 0 0-16,1-3-6 0,-3-2-4 0,-1-3-4 15,2-2-10-15,-3 0-10 0,0-3-20 0,-1-5-41 16,1-5-48-16,5-2-63 0,-2-3-77 0,7-1-68 16,4 4-133-16,2 5-864 0</inkml:trace>
  <inkml:trace contextRef="#ctx0" brushRef="#br0" timeOffset="-131103.71">18284 9969 907 0,'0'0'316'0,"0"0"-43"0,0 0 2 16,0 0-27-16,0 0-79 0,0 0-46 0,0 0-22 16,0 0-13-16,0 0-14 0,0 0-18 0,0 0-17 15,131 13-14-15,-112-14-9 0,-2-1-8 0,-2 2-10 16,1 0-13-16,-3 0-30 0,-3 2-46 15,-1 3-98-15,-1 2-122 0,-5-1-237 0,-1-1-844 0</inkml:trace>
  <inkml:trace contextRef="#ctx0" brushRef="#br0" timeOffset="-130947.45">18321 10267 1693 0,'0'0'241'0,"0"0"-57"0,0 0-9 16,0 0-42-16,0 0-27 0,0 0-4 0,0 0-8 0,0 0-18 15,0 0-18-15,0 0-18 0,0 0-14 16,123-15-18-16,-101 7-11 0,4 0-10 0,-2 1-4 16,4 2-26-16,0-2-109 0,0-2-140 0,-4 5-162 15,-10-1-1042-15</inkml:trace>
  <inkml:trace contextRef="#ctx0" brushRef="#br0" timeOffset="-130574.61">18895 10149 1429 0,'0'0'411'0,"0"0"-178"16,0 0-12-16,0 0-24 0,0 0-80 0,0 0-33 0,0 0-9 15,0 0-10-15,0 0-14 0,0 0-14 0,0 0-11 16,0 0-3-16,0 0-1 0,0 0 0 0,-23 2-1 15,23-2-1-15,0 0 0 0,1 1 2 0,4-1 2 16,-2 1 0-16,3 1 1 0,0-2 1 16,1 0-2-16,2 0 0 0,0 0 0 0,4 0-4 15,-1 0-1-15,6-2 0 0,-3 0-2 0,3 0-2 16,2-1-1-16,-2 1-4 0,-2 0-1 16,1-1 0-16,1 2-1 0,-6 0-2 0,1 0-2 15,0 1 0-15,-3-1-2 0,-2-1 2 0,1 2-3 16,-1-1 0-16,-1 0-3 0,-1 0-6 15,0-1-10-15,-2 0-27 0,2 0-42 0,-4-1-60 16,4-1-92-16,-3-1-150 0,-2 1-362 0,1 1-767 0</inkml:trace>
  <inkml:trace contextRef="#ctx0" brushRef="#br0" timeOffset="-130077.34">19726 9740 1694 0,'0'0'225'0,"0"0"-13"16,0 0-11-16,0 0-24 0,0 0-70 0,0 0-39 15,0 0-17-15,0 0-7 0,0 0-7 0,0 0-4 16,-131 75-2-16,116-47 2 0,-3 7 1 0,4 0-4 16,-1 4-1-16,5-1-7 0,2 2 0 15,5-2-7-15,2-1-3 0,1 0-5 0,0-3-4 16,4-2-1-16,4-3-2 0,2-3-2 0,2-3-9 15,3-5-5-15,0-3-17 0,2-4-22 0,2-2-32 16,0-6-50-16,-3-2-75 0,3-1-97 16,-4-1-224-16,-8-2-894 0</inkml:trace>
  <inkml:trace contextRef="#ctx0" brushRef="#br0" timeOffset="-129856.79">19827 9897 2245 0,'0'0'150'0,"0"0"-49"0,0 0-10 16,0 0-29-16,0 0-8 0,0 0 10 0,0 0 5 15,0 0-9-15,0 0-11 0,143-39-12 16,-116 30-13-16,1 0-6 0,-2 2-9 0,-1-1-2 16,-4 1-4-16,-5 1-3 0,1 2-6 0,-5 1-14 15,-4 0-25-15,-2 2-46 0,-4 1-66 0,-2-1-69 16,0 1-80-16,-6 0-110 0,1 0-113 0,0 0-718 15</inkml:trace>
  <inkml:trace contextRef="#ctx0" brushRef="#br0" timeOffset="-129712.34">19954 9882 697 0,'0'0'357'16,"0"0"-49"0,0 0-10-16,0 0-19 0,0 0-65 15,0 0-39-15,-30 135-34 0,28-105-20 0,0 1-21 16,1 3-18-16,0 0-14 0,0 1-18 0,-1-1-15 15,1 0-16-15,1-5-14 0,0-4-11 0,0-3-9 16,2-4-21-16,1-3-38 0,4-1-64 16,-1-4-120-16,1-3-145 0,0-2-378 0,-4-3-457 0</inkml:trace>
  <inkml:trace contextRef="#ctx0" brushRef="#br0" timeOffset="-129512.4">19938 10201 2028 0,'0'0'225'0,"0"0"-55"0,0 0-34 16,0 0-37-16,0 0-22 0,0 0-1 0,0 0-4 16,0 0-9-16,0 0-8 0,0 0-13 0,114-75-9 15,-95 66-9-15,-2-2-7 0,0-1-7 0,-1 2-4 16,1 1-5-16,-3 0-7 0,0 0-14 0,-1-1-28 16,0 2-39-16,-2 0-57 0,-1 0-83 15,2 1-99-15,-3 2-210 0,-4 4-904 0</inkml:trace>
  <inkml:trace contextRef="#ctx0" brushRef="#br0" timeOffset="-129261.61">20465 9994 1903 0,'0'0'207'15,"0"0"-25"-15,0 0-18 0,0 0-55 0,0 0-27 16,0 0 0-16,0 0 0 0,0 0-10 0,-30 135-16 16,29-111-13-16,1 2-12 0,0 0-7 31,0 0-7-31,0 1-7 0,0-3-6 0,0-2-7 16,0-1-5-16,2-4-10 0,2-2-15 0,1-3-33 0,0-1-58 0,1-4-91 0,1-5-108 0,-2-1-205 31,-2-1-920-31</inkml:trace>
  <inkml:trace contextRef="#ctx0" brushRef="#br0" timeOffset="-129072.45">20597 10142 1621 0,'0'0'320'0,"0"0"-143"0,0 0-49 0,0 0-37 31,0 0-30-31,0 0 2 0,0 0 6 0,0 0-4 0,0 0-6 0,0 0 3 0,118-36-10 16,-93 30-8-16,-1 0-10 0,0 2-23 0,-3 0-8 15,-2 3-4-15,2 0-3 0,-1 0-1 0,-2 1-10 16,-1-1-22-16,-1 1-47 0,-3-1-98 0,-3 1-143 31,-3-2-290-31,-2 2-833 0</inkml:trace>
  <inkml:trace contextRef="#ctx0" brushRef="#br0" timeOffset="-128898.38">20820 9947 1345 0,'0'0'454'0,"0"0"-200"16,0 0-43-16,0 0-43 0,0 0-59 0,0 0-19 16,0 0-2-16,0 0-6 0,0 0-12 0,-21 132-16 15,20-100-18-15,1 1-8 0,-1 1-10 16,1-2-8-16,0-2-8 0,0-1-12 0,0-2-13 0,5-5-21 16,1-1-37-16,0-5-52 0,3-3-87 15,2-5-96-15,-2-3-232 0,-2-3-882 0</inkml:trace>
  <inkml:trace contextRef="#ctx0" brushRef="#br0" timeOffset="-128708.29">21087 9889 1949 0,'0'0'49'0,"0"0"1"0,0 0 20 0,0 0 15 15,0 0-18-15,0 0-16 0,0 0 6 0,128-56 7 16,-100 47 2-16,1 0-10 0,0-1-22 0,0 1-13 15,-2 1-16-15,-6 3-6 0,-4 1-6 0,-4 3-21 16,-6 1-26-16,-1 0-45 0,-4 0-82 0,-2 0-94 16,0 0-186-16,0 3-910 0</inkml:trace>
  <inkml:trace contextRef="#ctx0" brushRef="#br0" timeOffset="-128536.36">21199 9889 1134 0,'0'0'356'0,"0"0"-123"15,0 0 6-15,0 0-9 0,0 0-38 0,-54 121-50 16,50-92-23-16,2 3-15 0,-2 3-15 0,2 2-21 16,-1 0-19-16,0 0-16 0,0 1-15 0,0-4-9 15,0-2-8-15,3 0-13 0,0-5-22 16,0-2-36-16,0-5-55 0,5-5-73 0,0-2-89 16,3-5-116-16,0-5-234 0,-4-2-613 0</inkml:trace>
  <inkml:trace contextRef="#ctx0" brushRef="#br0" timeOffset="-128333.28">21168 10281 1787 0,'0'0'213'0,"0"0"-41"0,0 0-31 15,0 0-56-15,0 0-29 0,0 0 1 0,0 0 18 16,0 0 8-16,0 0-5 0,0 0-11 16,0 0-13-16,0 0-10 0,129-80-6 0,-112 71-8 15,0 1-9-15,-1 2-4 0,-2 0-9 0,-3 0-4 16,1 2-4-16,-2 0-6 0,-2-1-14 15,2 1-30-15,-1-1-53 0,0-1-71 0,-1 0-89 16,-2 2-132-16,0 0-199 0,-3 1-802 0</inkml:trace>
  <inkml:trace contextRef="#ctx0" brushRef="#br0" timeOffset="-128049.41">21461 10079 1516 0,'0'0'162'15,"0"0"-8"-15,0 0 10 0,0 0-15 0,0 0-31 16,0 0-14-16,0 0 0 0,0 0-4 0,0 0-7 15,0 0-10-15,133-32-15 0,-114 32-8 16,-3 0-16-16,1 2-13 0,-4 4-12 0,-2-1-8 16,-3 4-3-16,-3 1 2 0,-4 1 0 0,-1 4-1 15,-2 0 0-15,-7 1-5 0,-3 3-2 0,-3-2-4 16,2 1 0-16,-2-1 2 0,4 0 1 0,-1-2 0 16,2-2-1-16,5-3-1 0,0-1 1 15,3-2 0-15,1-3-1 0,1 0-1 0,0-2-1 16,0 0 3-16,1 0 1 0,3-2 2 0,3 0 2 15,1 0 2-15,4 0 4 0,1 0 4 0,-1-2 4 16,4-1 3-16,2-1 4 0,-1 0 4 0,3-1-6 16,-2 0-8-16,1-1-10 0,-1 1-19 0,-3-1-24 15,1-2-46-15,-2-1-67 0,0 0-106 16,-3 1-176-16,-5 2-861 0</inkml:trace>
  <inkml:trace contextRef="#ctx0" brushRef="#br0" timeOffset="-127827.93">21973 9870 2045 0,'0'0'225'0,"0"0"-47"16,0 0-23-16,0 0-22 0,0 0-33 0,0 0-8 15,0 0 2-15,0 0-5 0,0 0-9 0,0 0-7 16,0 0-15-16,0 0-7 0,0 0-9 0,93 119-8 16,-84-101-8-16,0 0-6 0,-3 1-4 15,-1 0-8-15,-3 0-1 0,-2 0-5 0,0 4-3 16,-6 0-3-16,-3 3-8 0,-3 0-13 0,-4 3-13 15,-2 1-14-15,-3 1-26 0,-3 0-50 16,-1-1-95-16,5-7-257 0,4-8-1132 0</inkml:trace>
  <inkml:trace contextRef="#ctx0" brushRef="#br0" timeOffset="-82003.81">6359 17278 1096 0,'0'0'324'0,"0"0"-71"16,0 0-46-16,0 0-47 0,0 0-66 0,0 0-43 0,0 0-22 15,0 0-19-15,0 0-6 0,0 0 3 0,0 0 14 16,0 0 10-16,31 1 8 0,-20-1 4 0,2 0 3 16,2-1-5-16,-2 1-6 0,2 0-5 0,0 0-5 15,2-1 3-15,-3 1 5 0,6-1-2 16,-1 0-6 0,0 0 1-16,2 1-1 0,1 0 1 0,-1 0-2 15,2 0 0-15,1 1-7 0,0 2 0 0,-3 0 3 0,5 1-1 16,-2-1-4-16,3 2-1 0,1-1 5 15,1-2-7-15,2 0 8 0,1-2 0 0,2 0-6 16,-1 0 2-16,2 0 0 0,1 0 1 0,0 0 3 16,-2 0-4-16,-1-1-5 0,0 0 0 0,1 0-4 15,-2 0 3-15,-1 1 0 0,0-2-2 16,1 2-6-16,-3 0 3 0,1 0 1 0,-1 0-2 16,-4 0-3-16,2 0 3 0,-3-1-2 0,2 0 4 15,-2-1-2-15,0-2 2 0,-1 0-3 0,1-2-2 16,-4-1 5-16,0 2 0 0,-3-1-3 15,-2-1-3-15,1 4 4 0,-3 0-4 0,2-1 6 16,-4 2-5-16,2-1 1 0,-1 1-3 0,-2-1 1 16,5 1 4-16,-2-3-3 0,1 0 6 15,2 0-4-15,-1-2 4 0,1-1 5 0,-1-2-6 16,2 0 2-16,-3 0-4 0,3 1 3 0,-3 0-2 0,0 2-1 16,0 0 0-16,-3 1-3 0,-1 3-1 15,1-1 1-15,-2 3 3 0,0 0-3 0,-2 1 3 16,1 0-4-16,-2 0 2 0,2 0 1 0,-4 0-1 15,3 0 0-15,-1 0-2 0,-1 0-1 0,0 0 1 16,0 0 5-16,-1 0-1 0,-2 0-4 0,2 0 0 16,-4 0 4-16,2 0 1 0,-1 0-2 15,-1 0 3-15,0 0-3 0,0 0 2 0,0 0 2 16,0 0 4-16,0 0-3 0,0 0-4 0,0 0-1 16,0 0-5-16,-3 0-7 0,0 0-26 0,-2 0-35 15,-1 0-57-15,0 0-91 0,2 0-192 16,0 0-1169-16</inkml:trace>
  <inkml:trace contextRef="#ctx0" brushRef="#br0" timeOffset="-71327.61">1247 15449 192 0,'0'0'231'0,"0"0"-114"0,0 0-14 32,0 0 9-32,0 0 3 0,0 0-11 0,0 0-1 15,0 0-9-15,0 0-3 0,0 0 2 0,0 0-7 16,0 0-3-16,-24 2-10 0,21 1-11 0,1-2-11 15,-4 1-11-15,3 0-10 0,-1 2-4 16,0-1-8-16,2 3-3 0,-3-2-4 0,0 3-2 16,-3 2 1-16,2 0 1 0,0 2-2 0,-3 3 1 15,1 3 0-15,0-1 0 0,1 0 2 0,-1 1 0 16,0-1-1-16,0 0-2 0,2 0-2 0,-2-1-1 16,2 0-2-16,0-1-2 0,-1 1-2 15,3 0 0-15,-2 0-1 0,3 1 0 0,-1 1 1 16,-2 2 0-16,4 0-1 0,-3 1-1 0,2-2 3 15,2-2-2-15,-2-1 1 0,0-2 0 0,1 0 0 16,1 0 0-16,0 1-2 0,-1 1 2 0,0 0 0 16,0 3 2-16,-1 0-1 0,1-1 3 15,-1 3-2-15,0-1 2 0,0 4-2 0,0-1 0 16,1 1-1-16,-2 1 0 0,3-2 1 0,-3 0-2 16,1-2 1-16,0-2-3 0,1 0 0 0,-1-3 4 15,0 2-2-15,2-2 1 0,0 0 1 16,1-1-2-16,0 3-2 0,0-1-1 0,0 1 5 15,0 1-5-15,0 2 2 0,0-1-2 0,0 3 1 16,2 0-2-16,1-1 3 0,1 1 0 0,-1-1-2 16,1-1-1-16,1-1-2 0,-1-1 2 0,1-2 0 15,-2 1-2-15,3-3-1 0,-1 0-1 16,2-2-3-16,-1 1-3 0,1-1 2 0,3 1-1 16,0 0 5-16,2 1 1 0,3 2 3 0,-4 2 1 15,5-1 0-15,-2 3 2 0,2-1-2 16,-1 0 1-16,1 0-2 0,-2 0 1 0,-1-2 1 0,3-1 0 15,-4 0-1-15,-1-3 1 0,0-1 2 0,3-1-1 0,-3-1 0 0,-1-2-2 16,3 0-3-16,-2 0 0 0,-1-1-1 16,1 0 4-16,-1 1-1 0,1-1 2 0,1 1-2 15,0-1 5-15,2 1-1 0,-2-1-4 0,-1 0 2 16,4 1 0-16,-1-1 0 0,2 1 0 16,-1-2 2-16,3-1 1 0,-5 1 0 0,5-2 0 0,-4-1-3 15,4 1-1-15,-2-4 3 0,2 1 5 16,2-1-1-16,-1 0 4 0,3 0-5 0,1 0 2 15,0 0 2-15,-2-1-2 0,1-2 4 0,1 1-6 16,1-1 3-16,-1 0-2 0,0 0 2 16,4-1 3-1,-4 0-1-15,3-1-2 0,-3 0 4 0,-1 0 3 16,0-2 1-16,-2 1 0 0,2-1-3 16,-3-1 1-16,0 1 0 0,0-1-2 0,0-1 0 15,2-1 0-15,-2 1 2 0,0 0 2 0,-3-1-1 16,2 0-1-16,2-2-3 0,-2-1 7 0,-1 0 1 15,0-2 1-15,0-2 0 0,-2 2-2 16,2 1-2-16,-2 0-1 0,0 0 0 0,-1 1 1 0,1 1-1 16,-2-2-4-16,-2 0 4 0,2 1-3 15,0-1 5-15,-2 0 0 0,1-3-1 0,-2 1 3 16,0-1 1-16,1 0-1 0,-2-2-2 0,0 2-5 16,-2-3-1-16,1 2 2 0,-1-1 4 15,1-1-1-15,-3 1-3 0,3 1-3 0,-3 2-1 0,0 0 3 16,0-1 5-16,0 1 1 0,1-3-1 15,-1-1-1-15,-3 0-2 0,3-2 0 0,-3 0-1 0,1 0 0 16,2-1-3-16,-3 0 2 0,-1 1-1 16,1 0 1-16,0 3 1 0,0-1-1 0,0 2 1 15,-2 1 1-15,0-2 0 0,0 0 1 0,0 0-2 16,-2 0-1-16,-2-4-2 0,2 3 1 0,0-3-4 16,0 1 2-16,-4-1-1 0,3-3 1 0,-3 1 0 15,3 0-1-15,-4-1-3 0,4 0 0 0,-3 1 2 16,3 1-2-16,-2 1 2 0,0 2-1 0,2 2 2 15,-5 1 2-15,3 1 0 0,0 2 2 0,-3 0 2 16,1 3-1-16,1-4-2 0,-3 1-2 16,-1 0-1-16,0 0-2 0,0-3 0 0,0 2-1 15,-1-2 0 1,1-1-1-16,0-1 0 0,-1 0-2 0,2-1 0 0,0 3 2 16,0 2-2-16,3 2 4 0,-2 1 2 15,-1 0-1-15,-1 2 2 0,2 0-1 0,0 0 2 16,-1 0-1-16,0-1-2 0,-1 1 0 0,0 0 0 15,-1 0-2-15,-3 0-1 0,2 1 2 0,1-2-3 16,-1 1 0-16,-2 1 0 0,1-2 1 0,1 1-5 16,0 3 6-16,1-1 1 0,-2 2 0 15,1 0 2-15,0 0 1 0,1 1-3 0,0-1 0 0,-1 1 0 16,0 1 1-16,0 1-1 0,0-1 0 0,0 0 0 16,1 1-2-16,-1 0 0 0,-2-1-1 0,1 2-1 15,2-2 0-15,-1 0-1 0,1 2 2 0,1 1 2 16,0-1 0-16,1 1-1 0,-1 1 0 15,0 0 1-15,1-1-2 0,-1 1-1 0,0 1-2 16,-1 0-4-16,1 0 3 0,-2 0 1 0,2 0 3 16,0 0 2-16,-1 0-4 0,1 0 0 0,-2 0-1 15,0 0 2-15,0 1-1 0,1 2 0 0,-1-2 2 16,2 0-1-16,0 0 1 0,0 1 1 0,0-1-2 16,1 1 2-16,-1 0-2 0,1 0-2 0,-1 1 1 15,1-1-1-15,-2 0-1 0,3 2 4 16,-2-2 0-16,2 1-2 0,0-1 1 0,0 0-1 15,0 0-1-15,2 1-1 0,-2 0 0 0,0 0 1 16,4-1-1-16,-5 2 2 16,5-2 0-16,-1 1 2 0,2-1-1 0,-3 0-2 15,3 1 2-15,-5-1 0 0,5 0 0 0,-4 1 1 16,2 0-2-16,-1 0 0 0,0-2 0 0,1 2 0 16,1-2-1-16,0 1 0 0,2 0-2 15,0 0 0-15,-3 0-1 0,2 1-4 0,-2 0 2 16,1 0-3-16,1 1 4 0,-2-1 1 0,2 1 3 15,-1-1-1-15,0-1 0 0,1 2-2 0,-2 1 1 16,0-2 0-16,3 1 2 0,-4 0 1 0,4 0 1 16,-2-1 1-16,1 0 0 0,0 0 0 15,0-1-1-15,-2 0 0 0,3 2-2 0,-2-1 4 16,-1 1-2-16,3-1 0 0,-1 1 0 0,-1-2 0 16,2 2-4-16,0-2 1 0,-4 1-4 15,4 2-4-15,0-2 0 0,-1 1-1 0,0 1 1 16,0 1 2-16,2 0 2 0,-3-1 0 0,0 2 4 15,0 2 3-15,-1-2 0 0,1 2 2 0,-2-1 1 16,3 1-1-16,-4-2 2 0,4 0-1 0,-4-3 1 16,4 2-3-16,-2-1 1 0,0-1 1 0,1 1 0 15,0-3 2-15,2 1 0 0,-2-1 0 16,0-1-4-16,2 0 1 0,1 2-1 0,-2-2-3 0,2 0 4 0,-1-1-3 16,2 0 1-16,-1 1 1 0,1-1 0 15,-1 0-2-15,0 1 1 0,0-1 0 0,0 2 2 16,-2-1-1-16,1 0-2 0,0 1-1 0,0 0 0 15,-1-1 1-15,-1 1 3 0,3 0-2 0,-1-1-1 16,-1 0 2-16,1 0 0 0,-1 1 0 0,1 1 4 16,-2 0-5-16,0 0 0 0,3-1 5 15,-1 0-7-15,-1-2 2 0,2 1 1 0,-3 1 2 16,3-1-1-16,1 0 0 0,-1 0-2 0,0-1 0 16,-1 0-2-16,2 1 2 0,-1-1 0 0,1 0-2 15,0 0 5-15,0 0-2 0,-2 2-2 0,2-2 2 16,-1 1-3-16,1-1 0 0,-1 0 0 15,1 1-3-15,0-1-5 0,0 0-8 0,0 0-27 16,0 0-50-16,-1 0-77 0,1 0-134 0,0 0-162 16,0 0-937-16</inkml:trace>
  <inkml:trace contextRef="#ctx0" brushRef="#br0" timeOffset="-68017.08">4583 12301 596 0,'0'0'274'0,"0"0"-42"0,0 0-9 16,0 0-16-16,0 0-39 0,0 0-29 0,0 0-20 15,0 0-19-15,0 0-14 0,0 0-12 16,0 0-8-16,0 0-6 0,-42-53-3 0,35 48-4 15,3 1-8 1,-3 0-6-16,2 1-5 0,-4-1-8 0,-2 1-5 16,-1 2-5-16,-2 1-6 0,1 0 1 0,-5 0 0 15,5 3-1-15,-5 3-3 0,1 2 1 16,2 4-6-16,-2 0 1 0,3 3-1 0,-1 2-2 16,3 1 2-16,2 0-2 0,2 2 0 0,3-1 0 15,-3 1 2-15,6-1-4 0,0-1 2 0,1 0 1 16,1-1-2-16,0-2 1 0,0 0-1 0,3 0 1 15,0-3-1-15,4-1-3 0,-3-3 3 0,4 0-1 16,-1-1-1-16,2-2 2 0,-3-1 1 16,3-2 1-16,1-1 0 0,2-1 1 0,1 0 2 0,1-3 1 0,-2-3 1 15,4-2 1-15,-2-3-1 0,5 0 2 16,-2-3-1-16,-1 0 2 0,3-1-2 0,-1 1-1 16,-5 0 0-16,4 1-1 0,-6 1 0 15,0 3-1-15,-4 1 3 0,-3 3-1 0,0 1 2 16,-1 2 3-16,-2-1 2 0,-1 2 2 0,1 1 2 15,-1 0 2-15,0 0-2 0,0 0 2 0,0 0 0 16,0 0-3-16,0 0 1 0,0 0 0 0,0 0-3 16,0 0-1-16,0 0-5 0,0 1-4 15,0 4-5-15,-2 1-2 0,-3 6 2 0,2 3-1 16,0 4 2-16,-3 1 1 0,2 5-1 0,-2 0 0 16,5 1 0-16,-1 2 0 0,1 1 0 15,1 2-2-15,0 0 5 0,0-1-4 0,0 1 1 16,3 0 0-16,-2 1 3 0,4-1-2 0,-2 0-1 15,-1-2 0-15,1-1 1 0,2-2 0 0,-3-1-1 16,-1 1 2-16,-1-2-1 0,0 0 1 16,0-1 3-16,0-1 1 0,-2 1 1 0,-4-3 0 0,3-2 0 15,-5-1 0-15,3-1-1 0,-3 0 5 0,-1-3 2 16,-1-3 1-16,0 0 2 0,1-5 2 0,-3 0-1 16,2-3-1-16,-3-2-3 0,-4 0-3 0,3-2-2 15,-4-7-3-15,-1-2-4 0,4-3-2 0,-3-4 1 16,0-4-2-16,4 0 0 0,-1-3 0 15,3-1 0-15,2 0 0 0,1 3-1 0,4 1 2 0,-2 1-1 32,4 1 1-32,-1 4-1 0,3 0 0 0,1 3-2 15,0 1 1-15,1-1 1 0,5 1-1 0,-2-2 0 16,4 1-1-16,2-2 4 0,0 0-3 0,6-1 1 16,-2 1 1-16,6-2 1 0,1 1 0 0,1-1 0 15,5 1 1-15,-3 1-1 0,3 1 0 16,-3 0 0-16,2 2-1 0,-5 1-1 0,1 0 2 15,-1 1-2-15,-2 1 2 0,0 2 2 0,-1 0-2 16,-3 1 0-16,-4 0 1 0,2 3-3 0,-5 0 3 0,0 1-1 16,-1 0 0-16,-3 2-1 0,-2 0 1 0,0 0 0 15,0 0 0-15,-2 0 0 0,1 0-1 0,-1 0-1 16,0 0-2-16,0-1-13 0,0 1-25 0,0-2-36 16,0 0-52-16,2-1-65 0,0-1-98 15,3-2-219-15,-3 3-927 0</inkml:trace>
  <inkml:trace contextRef="#ctx0" brushRef="#br0" timeOffset="-66967.25">4955 12259 1027 0,'0'0'285'0,"0"0"-49"0,0 0-29 0,0 0-47 0,0 0-31 16,0 0-26-16,0 0-16 0,0 0-12 15,0 0-11-15,0 0-9 0,0 0-10 0,0 0-9 16,0 0-2-16,0 0-4 0,-87 16 1 0,78-7-5 16,3 1-3-16,-4 4-3 0,2 1 1 15,0 3-3-15,0 3 0 0,3 1-2 0,-2 3 0 16,3 2 1-16,-2 1 0 0,4 1-1 0,0 1 1 15,-2 0-3-15,4 0 0 0,0-1 0 16,0 2-2-16,0-2-1 0,4-1 0 0,-1-2-3 16,-1-1-3-16,3-2 2 0,-1 0-3 0,1 0 1 15,0-2-1-15,2-1-2 0,-3-2-2 0,3-1 0 16,-3-3 1-16,3-1-1 0,1-2 0 16,-4 0 1-16,2-2 0 0,-2-2 0 0,-1-1 0 15,2 0-1-15,-2 0 1 0,2-2 0 0,-2-2-1 16,-2 1 0-16,3-1-3 0,-1-1-5 0,0-1-14 15,1 0-33-15,3 0-50 0,0-1-76 0,3-6-124 16,-2 0-261-16,-2 1-851 0</inkml:trace>
  <inkml:trace contextRef="#ctx0" brushRef="#br0" timeOffset="-65893.14">5071 12341 1221 0,'0'0'318'0,"0"0"-78"0,0 0-52 0,0 0-60 15,0 0-54-15,0 0-30 0,0 0-7 0,0 0 4 16,0 0 0-16,0 0 3 0,0 0-2 0,0 0-3 15,0 0 1-15,63-26-3 0,-51 26-4 0,-2 2-5 16,-3 4-2-16,-1 3 3 0,-3 0 4 16,-3 4 4-16,0 4-1 0,-3 3-8 0,-7 3-9 15,-5 2-6-15,3 2-4 0,-5-1-3 0,2-2-2 16,-3 0-1-16,5 0-3 0,-4-5 2 0,5-1 0 16,0-3-2-16,3-1 2 0,0-4-2 15,5-4 2-15,-2-1-1 0,5-3 0 0,0-1-3 16,1-1-6-16,0 0-1 0,1 0-1 0,8-3 3 31,0-4 6-31,3 0 2 0,1-2 1 0,5-4-1 16,0 2 0-16,2-1-1 0,0 2-1 0,1 0 0 15,-1 2 1-15,-3 1 1 0,0 3 0 0,-6 3-1 16,-2 1-2-16,0 0 4 0,-7 5 1 0,-2 4 3 0,0 4 2 16,-5 2-1-16,-7 5 1 0,-1 2-4 15,-1 0 0-15,-3-1-2 0,2-2 0 0,-1 0-1 16,1-1 1-16,0 0 0 0,0-4 1 15,1-1-1-15,2 0 0 0,3-4 0 0,3-1-2 16,0-3 0-16,3-1-2 0,3-2-7 0,0-1-2 16,0-1-1-16,4 0 3 0,5 0 3 0,1-2 6 15,5-4 0-15,1-3 1 0,4-2 0 16,2 0-1-16,1-1 0 0,0 0 0 0,1 3-1 16,0-1 1-16,-1 4 1 0,-3 1-1 0,-2 3 0 15,-3 1 3-15,-3 1 0 0,-3 0 3 16,-2 3 6-16,-4 3 6 0,-2 1 11 15,-1 4 8-15,-1 0 2 0,-7 4-2 0,0 2-9 16,-5 2-7-16,1 1-1 0,-6 1-9 0,4 0-3 16,-4-3-2-16,4-1-3 0,-2-1 1 15,4-3-2-15,0-1 0 0,1-3-3 0,2 0 1 16,2-3-2-16,3-4-6 0,-1-1-19 0,4-1-51 16,1-4-61-16,1-8-93 0,5 2-174 0,-4 2-1076 0</inkml:trace>
  <inkml:trace contextRef="#ctx0" brushRef="#br0" timeOffset="-65652.8">5396 12393 1409 0,'0'0'179'16,"0"0"-9"-16,0 0-3 0,0 0-2 16,0 0-38-16,0 0-23 0,0 0-7 0,0 0-7 15,0 0-7-15,0 0-8 0,123 31-3 0,-107-17-8 16,-5 1-3-16,0 1-6 0,-3 2-7 0,-4 1-3 0,1 1-4 15,-3 1-2-15,-2 4-2 0,0 0-3 0,-1 0-4 16,-5 4-7-16,-3-1-2 0,-2 0-11 0,0 1-3 16,-1 0-4-16,-3 0 0 0,1-1-2 15,0 0-1-15,-1-5-6 0,4-2-12 0,1-5-23 16,1-3-37-16,4-4-49 0,-3-2-58 0,0-1-87 16,5-1-193-16,-1-4-1001 0</inkml:trace>
  <inkml:trace contextRef="#ctx0" brushRef="#br0" timeOffset="-64672.05">4560 13315 1276 0,'0'0'348'0,"0"0"-155"15,0 0-48-15,0 0-37 0,0 0-20 16,0 0-8-16,0 0 0 0,0 0 6 0,0 0-4 16,0 0-10-16,0 0-7 0,0 0-9 0,0 0-6 15,0 0-6-15,143-4-5 0,-111 4-5 16,3-2-3-16,3 1-3 0,4-1-4 0,3-1-3 16,-2 0-4-16,4 0-2 0,-2-1-4 0,3 1 3 15,2-3 7-15,1 0 1 0,3-3 4 0,3-2-6 16,-2-2-8-16,2-2-7 0,-4 3-2 0,0-2 1 15,-3 0-2-15,-5 0 1 0,0 0-1 16,-5 4-1-16,-4-3 2 0,-2 2-1 0,-4-2 1 16,-5 0 2-16,2-2-1 0,-5 1 2 0,-1-2 1 15,-2-1 0-15,-4-1 3 0,1-3-1 0,-4-1 0 16,-3-3 0-16,1-2 0 0,-3-4 0 16,-3-4-2-16,-1-5-1 0,-3-2-1 0,0-5-2 15,0-5 0-15,-4-2 0 0,-4-5-1 0,0 1 2 16,-3-4-2-16,-1 2-1 0,1 3-1 0,-2 4 1 15,-3 4 0-15,0 5 1 0,-4 3 0 16,0 6 0-16,-5 4 0 0,1 2-1 0,-3 2 0 16,-1 3 0-16,-3 1-1 0,-3 0 1 0,-1 0 0 15,-4 0-4-15,-1 1 4 0,-4 0-1 0,0 2 0 16,-1-2-3-16,-2 1 3 0,2 3-1 0,-2 0-1 16,-3 3 1-16,5 4-4 0,-4 1-1 0,0 3-1 15,2 2 1-15,0 5 1 0,-1 0 0 0,1 0 2 16,1 1-3-16,-2 6 2 0,3 3-1 15,-3 2 1-15,0 1 0 0,1 1 0 0,0 0 1 16,-1 2 0-16,5 0 4 0,-1 1-3 0,-1-2 0 0,3 3 0 16,1 0 1-16,0 1 0 0,1 0-2 0,5 2-1 15,-2 1-1-15,6 1 0 0,1 2-1 16,1 3 0-16,4 3 2 0,-3 4-1 0,4 1 2 16,-2 4 0-16,1-2 2 0,-1-1-2 0,6 1 2 0,-1-3-1 15,3 2 0-15,5-1 0 0,1-2-3 0,3-1 0 31,0 0-1-31,2-1 3 0,4-1 2 0,1 1 1 16,1 1-2-16,1 0-2 0,0 1 2 0,0 0 0 16,1 0 1-16,2 1-1 0,2-3 1 0,-1-2-1 15,2 0-1-15,-2-3 0 0,4-1 0 16,1-2 0-16,0-1 0 0,2-2 1 0,1 0 1 16,-1-2-1-16,2 0 1 0,2-2-1 0,-2 0 0 15,4-1 0-15,-3-1 1 0,5 0 0 0,0-1 1 16,-3 1-1-16,4-2 1 0,0 1-1 0,0-2 0 15,1-1 1-15,3 1 0 0,-3 0 1 16,2-2 1-16,1-2-2 0,2 0 0 0,-4-1 1 0,5 2 1 0,-3-4 1 0,3 2 0 16,-2-3 2-16,4 1 0 0,-1-3-2 15,1 1-1-15,-3-1 2 0,4-2-2 0,0 0 3 16,-1 0-1-16,2 0-2 0,-3 0 2 0,0 0 0 16,-2 0 3-16,3-2 0 0,-2 1-1 0,-2-1-1 15,-3 1-1-15,2-1 0 0,-3 1-2 16,-2 0 0-16,-2-1 1 0,2 2-1 0,-2-1 1 15,-2 0 0-15,1 1-2 0,-2-2 3 0,0 2-1 16,-3 0-1-16,0-1 1 0,-2-2-2 0,-3 2-1 16,2 1-5-16,2-1-9 0,-3 0-25 0,2-1-43 31,0-1-69-31,1 0-124 0,-2-1-316 0,-1 1-911 0</inkml:trace>
  <inkml:trace contextRef="#ctx0" brushRef="#br0" timeOffset="-56228.26">10427 12941 326 0,'0'0'283'16,"0"0"-119"-16,0 0-8 0,0 0-11 0,0 0-33 16,0 0-23-1,0 0-9-15,0 0-5 0,0 0-2 0,0 0 0 16,0 0 3-16,0 0 0 0,-2 1 2 0,2-1-2 15,0 0-9-15,-1 0-9 0,1 0-9 16,-2 0-15-16,-2 0-10 0,2 0-7 0,0 0-6 16,-3 0 2-16,2 0-2 0,-4 0 2 0,4 0 1 15,-5 0 4-15,4 1 0 0,-3-1 1 0,3 2 3 16,-3-2 1-16,-1 1-1 0,2-1 3 16,-1 0-4-16,-2 0-1 0,0 0-2 0,3 0-1 15,-2 0 1-15,0 0-3 0,-3 0 1 0,2 0 0 16,-1 0 0-16,-2 0 1 0,2 0 0 0,0-1 0 15,-1-2 0-15,1 1 1 0,1-1 0 0,-1 1-2 16,0-1-4-16,0 0-1 0,-1-1-2 0,2 0 0 16,-2 0 2-16,-1-1-1 0,1 2-3 15,-4-2 0-15,3 1-3 0,0-2 0 0,-2 1 3 16,1-2-2-16,2 2 1 0,-2-3-2 0,0 0 2 16,-1 0-3-16,2 0 1 0,0-2 1 15,-2 1-1-15,1-2 2 0,1 3-1 0,2-3 1 0,0 0 0 16,-1 0-1-16,2-1-1 0,0 1 0 15,0-1-2-15,3-1 0 0,-1-1 1 0,-1 0 1 16,0-1-2-16,1-1 0 0,-1 1 0 0,-1-1 0 0,1-1-3 16,3 1 4-16,-3-2-1 0,1 2-1 0,3-1-2 15,-4 0 2-15,4-2 1 0,-2 1 0 0,3-2 0 16,-2 0-3-16,2 0 2 0,2-1-1 16,0 2 1-16,-1-1 0 0,2 2 0 0,0-1-1 15,0 1 2-15,0-1-2 0,0 1 0 0,0 1 1 16,2-1-2-16,0 2 1 0,3-2-2 15,0 0 2-15,0 2 0 0,0-3 0 0,4-2 0 16,-3 1-1-16,1-2 4 0,1 0-3 0,3 0 0 16,-3 2 1-16,-1 0-1 0,0 2 1 15,2 1-1-15,-1 0 0 0,-2 0 0 0,0 1 0 16,3 0 1-16,-1 1 0 0,-1 2-1 0,0-1-2 16,3-1 2-16,-1 0 0 0,1 3 0 0,-1-3 0 15,1 3 0-15,0-2 1 0,1 1-2 0,1-1 1 16,0-2 0-16,4 1 1 0,-3 1-3 0,5 0 1 15,-4 0 1-15,4 1 0 0,-2 1 0 0,0 0-1 16,2 2 0-16,-1 1 1 0,-2-1 0 16,3 2-2-16,0 1 1 0,-4-2 0 0,6 1 0 15,-2-1 1-15,3-2 2 0,1 2-1 0,5-3-2 16,-2 1 1-16,5-1 0 0,1 0-1 0,2 0 2 16,1 3 0-16,-2-2 0 0,0 2 0 0,1 0 2 15,4 1-4-15,-5-1 0 0,0 2 0 0,2 1 1 16,-6 0-1-16,5 0 2 0,-5 3-1 15,5-1 0-15,-4 3-1 0,-1 0 0 0,1 1 1 16,-2 0-1-16,-3 0 1 0,-3 1-1 0,5 3 1 16,-3-1 1-16,-2 2-2 0,6-2 1 0,-3 1-1 0,3 1 1 15,-2-3 1-15,3 3-1 0,-3 0 0 32,1-1-3-32,-2 1 1 0,3 1 2 0,-4 1 0 15,3-1-2-15,-4 3 0 0,-1-1 2 0,0 3 0 16,-3-1 2-16,1 3-2 0,-5-1 0 0,4 3 0 15,-6-1 0-15,4 3 2 0,-4 0-1 16,1 0-1-16,-3 2-2 0,0-2 2 0,1 1 1 16,-1-2-1-16,0 2 0 0,1-1 0 0,-1-2 0 15,-1 2 0-15,1-2 0 0,-1 0-1 16,-2 0 0-16,-2 1 1 0,3 1 2 0,-4-1 1 16,2 2 1-16,-4 0 0 0,0 1 0 0,1-1 0 15,-1 2-1-15,-2 0 1 0,0 1 0 0,0 0 0 16,0-1 0-16,0 1 0 0,-1 0 0 0,-3 0 0 15,1 0 2-15,-1-2-2 0,-1 3 1 0,-1-2 1 16,0-2-1-16,-2 1 1 0,3 1-1 0,-2-2 1 16,-2 1-2-16,1 1-1 0,3-1-1 15,-2 1-2-15,4-1 0 0,-4 0 1 0,3 1-1 16,-3 1 1-16,0 1 2 0,2 0-1 0,-5 0 1 16,1 2 0-16,0 0-1 0,-2-1 1 15,2-1-2-15,0-1 1 0,3-1 1 0,-3-1-1 0,2-2 2 0,-1-2-1 16,4 0 0-16,-4-1 2 0,3-1-1 0,-2-1 2 15,-1 3-1-15,-2-2 2 0,1 1 1 0,-1 0-1 16,-1 1 2-16,1 0-2 0,-1 1 1 16,-1-1 0-16,0 1-2 0,-3-2 1 0,4 0-2 15,0-2 3-15,0-1-1 16,2 0 0-16,0-2 1 0,3-1-1 0,-3-2 3 16,1 1-2-16,-2 1 0 0,1-3 4 15,-1 1-1-15,0 0 0 0,-2 2 1 0,1-1-4 16,-2 0 1-16,-3-1-1 0,3 1-1 0,-4 0 0 15,5-1-2-15,-2 0 0 0,-1-1 1 0,3 1-3 16,0-3 1-16,1 1 0 0,-3 1 1 0,3-1-1 16,-1 0 0-16,2-1-2 0,0 1 0 15,-1-1 1-15,1 1 0 0,-1-1 0 0,1 1-1 16,0-2 0-16,1 0-1 0,0 1 2 0,-1-1 0 16,3-1 0-16,1 0-1 0,-2 0 0 15,0 1-6-15,4-2 5 0,-2 1 0 0,3-1-2 16,-1 0 4-16,-1 0-3 0,2 0-2 0,0 0-1 15,-1 0-8-15,3 0-20 0,1 0-43 0,0-3-71 16,0-1-132-16,0 0-220 0,1 1-1025 0</inkml:trace>
  <inkml:trace contextRef="#ctx0" brushRef="#br0" timeOffset="-48300.01">3528 17211 1505 0,'0'0'-13'15,"0"0"17"-15,0 0 31 0,0 0 56 16,0 0 16-16,0 0-6 0,0 0-25 0,0 0-9 15,0 0-10-15,0 0-11 0,0 0-5 0,0 0-9 16,62 49-7-16,-54-47-9 0,0 1-4 0,-1-2-7 16,0 1-5-16,0 0-9 0,0 1-16 15,-3 0-40-15,2 1-82 0,-1 3-90 0,-4-2-158 16,0 0-893-16</inkml:trace>
  <inkml:trace contextRef="#ctx0" brushRef="#br0" timeOffset="-47772.91">3545 17490 1141 0,'0'0'39'0,"0"0"-22"16,0 0 33-16,0 0 32 0,0 0 8 15,0 0 5-15,0 0-3 0,0 0-13 0,0 0-14 16,0 0-17-16,0 0-13 0,0 0-7 16,0 0-5-16,0 0-2 0,112 13 6 0,-112-1 1 0,0 6-4 15,0 2-13-15,-8-1-11 0,-1 2-11 0,0 1-7 16,2-3 3-16,-4 1-3 0,2-4 4 15,-1 1 1-15,2-2 6 0,-1-2 5 0,0-2 6 16,4-1 1-16,-1-2 3 0,1-2 1 0,1-2-2 16,3-2-6-16,1-2-26 0,0 0-37 15,1 0 2-15,7 0 13 0,0 0 28 0,3 0 43 16,3-3 1-16,3-2 5 0,3-2 10 0,-1 1-1 16,1 0 2-16,0 0-5 0,-5 2-10 0,2 3-6 15,-7 1-7-15,-2 0 1 0,-3 0 7 0,-4 4 24 16,-1 1 20-16,0 4 11 0,0 3-4 0,-5 3-22 15,-3 1-21-15,0 0-18 0,-2-2-6 0,0-3-1 16,2 0 13-16,-2 0-4 0,-1 0-11 0,0-1 5 16,0 1-6-16,-3-1 13 0,0-2 6 15,0 0 0 1,3-2-5-16,-2-2 4 0,3-2 8 0,0 1 3 16,2-3-2-16,0 0-16 0,5 0-17 0,-2 0-10 15,4 0-12-15,1 0-14 0,0 0-5 0,0 0 5 16,4 0 20-16,0-2 20 0,6 2 15 15,0 0 2-15,1 0-8 0,6 0 2 0,-1 0 1 16,5 2 0-16,4 0 6 0,-2 0-7 0,3-1 8 16,-1 2 5-16,4-3-4 0,0 1-4 0,0-1-8 15,-3 0-7-15,2 0-2 0,-4 0 5 16,1-1 1-16,-4-2-14 0,-1 2-19 0,-5 0-32 16,2-1-59-16,-6-1-93 0,1 1-125 0,-4-1-265 15,-2 1-639-15</inkml:trace>
  <inkml:trace contextRef="#ctx0" brushRef="#br0" timeOffset="-47511.24">3763 17580 1574 0,'0'0'71'0,"0"0"-25"0,0 0-31 0,0 0 2 16,0 0 8-16,0 0 7 0,0 0 24 15,0 0 8-15,0 0 4 0,0 0 1 0,0 0-14 16,130-36-6-16,-108 30-9 0,4-1-7 0,-3 0-2 15,-1 0-5-15,-1 1-9 0,-1 0-5 0,-2 3-4 16,0 2 0-16,-6 1 9 0,-1 0 7 16,-2 5 10-16,-2 2 6 0,-4 0 9 0,-1 3 11 0,-2 2-1 0,0 2-4 15,-1 4-15-15,-4 3-16 0,-5 3-14 16,-6 2-9 0,2 2-10-16,-4 1-11 0,-1-1-11 0,-1-3-24 15,-1-3-46-15,2-6-88 0,-1-3-132 0,9-4-242 16,0-6-823-16</inkml:trace>
  <inkml:trace contextRef="#ctx0" brushRef="#br0" timeOffset="-47352.29">3961 17262 1680 0,'0'0'115'0,"0"0"-13"0,0 0-6 15,0 0-5-15,0 0-24 0,0 0-6 16,-29 125-8-16,16-82-18 0,-1 1-20 0,2-1-17 15,-1-2-24-15,2-4-38 0,1-6-87 0,2-6-126 16,7-7-228-16,0-8-785 0</inkml:trace>
  <inkml:trace contextRef="#ctx0" brushRef="#br0" timeOffset="-47162.67">4170 17276 1374 0,'0'0'118'0,"0"0"37"0,0 0 47 16,0 0 7-16,0 0-67 0,0 0-53 0,8 137-29 16,-8-114-22-16,0 0-20 0,0-2-17 15,-1-3-17-15,1-2-28 0,0-3-52 0,0-5-118 16,0-3-115-16,0-4-185 0,0 0-679 0</inkml:trace>
  <inkml:trace contextRef="#ctx0" brushRef="#br0" timeOffset="-46906.02">4207 17163 1236 0,'0'0'109'15,"0"0"-94"-15,0 0 28 0,0 0 64 0,0 0 11 16,0 0-13-16,0 0-3 0,0 0-5 0,0 0-13 16,0 0-17-16,122-2-12 0,-109 2-5 0,5 0 12 15,-1 1 25-15,2 0-5 0,-4 1-5 0,5 2-18 16,-2 0-28-16,-4 2-5 0,3 0-4 0,-5 2 6 15,3 1 2-15,-3 2 2 0,-2 1-3 16,-3 1-2-16,0 1-10 0,-1 1-3 0,-3 1-2 16,-2 1-8-16,-1 2-12 0,0-1-16 15,0 0-30-15,-3 2-57 0,-4-2-87 0,0-2-120 0,2-5-177 16,2-6-906-16</inkml:trace>
  <inkml:trace contextRef="#ctx0" brushRef="#br0" timeOffset="-46761">4214 17456 1368 0,'0'0'239'0,"0"0"-66"0,0 0-56 16,0 0-48-16,0 0-39 0,0 0 10 0,0 0 23 15,0 0 12-15,0 0-2 0,0 0-15 0,0 0-17 16,121-71-2-16,-105 60-36 0,3 2-17 16,-1 0-42-1,-5 2-75-15,3 1-104 0,-6 3-182 16,-6 0-925-16</inkml:trace>
  <inkml:trace contextRef="#ctx0" brushRef="#br0" timeOffset="-46415.98">4370 17247 966 0,'0'0'516'0,"0"0"-288"16,0 0-71-16,0 0-48 0,0 0-51 0,0 0-44 15,0 0-7-15,0 0 8 0,0 0-4 0,-38 116 0 16,27-86-8-16,1-1-2 0,1-3-5 0,3-1 0 15,-3-3-2-15,2-1-1 0,3-2 3 16,-2-3-3-16,4-2 2 0,0-3-1 0,2 0-3 16,0-2-1-16,0-1 1 0,0-1-7 0,1-2-6 15,1-2-2-15,4-2-2 0,-3 2 7 16,4-3 12-16,-1 0 13 0,4 0 9 0,3-5 8 16,-1-2 4-16,1-3 1 0,0-3-5 0,5 0-6 15,-1 0 1-15,-3 0-2 0,2 0 3 0,-4 1-4 16,-2 2-5-16,-6 4-1 0,2 4 24 15,-5 2 39-15,-1 0 30 0,-1 6 6 0,-7 2-25 16,-2 6-41-16,-1 2-33 0,-7 2-11 0,3 4-2 16,-5 1-4-16,-1 1-4 0,2 0-9 0,-1-3-6 15,1-1-21-15,1-3-33 0,5-1-47 16,1-4-50-16,1-3-53 0,2-2-56 0,2-3-83 16,4-1-72-16,1-1-305 0</inkml:trace>
  <inkml:trace contextRef="#ctx0" brushRef="#br0" timeOffset="-46260.2">4290 17742 107 0,'0'0'267'0,"0"0"-11"0,0 0 8 16,0 0-23-16,0 0-17 0,0 0-17 0,0 0-25 16,120-37-29-16,-100 29-25 0,1-1-22 0,-2 0-24 0,0-1-27 31,-5 0-18-31,3 4-17 0,-6-2-8 0,-1 5-5 0,-2-1-9 0,-4 3-11 0,2 0-24 0,-4 1-20 31,0 0-41-31,-2 1-68 0,0 3-74 0,0 0-98 16,0 1-140-16,0-2-441 0</inkml:trace>
  <inkml:trace contextRef="#ctx0" brushRef="#br0" timeOffset="-46135.09">4387 17811 279 0,'0'0'260'0,"0"0"-67"0,0 0-17 16,0 0-38-16,0 0-25 0,0 0-37 16,0 0-20-16,0 0-8 0,0 0-31 0,0 0-15 15,-48 118-22-15,46-106-27 0,1 0-36 0,0-3-116 16,1-2-172-16,0-4-267 0</inkml:trace>
  <inkml:trace contextRef="#ctx0" brushRef="#br0" timeOffset="-45961.26">4462 17770 1217 0,'0'0'195'0,"0"0"-85"0,0 0-8 0,0 0 17 15,0 0 9-15,0 0 23 0,0 0 5 0,0 0-27 16,0 0-38-16,0 0-25 0,0 0-30 0,0 0-23 15,2 133-9-15,-5-113-35 0,0 2-22 0,-2-3-70 16,3 0-135-16,2-3-140 0,0-7-222 0,0-2-414 16</inkml:trace>
  <inkml:trace contextRef="#ctx0" brushRef="#br0" timeOffset="-45748.77">4768 17236 1912 0,'0'0'347'16,"0"0"-175"-16,0 0-49 0,0 0-15 0,0 0-42 15,0 0-23-15,0 0-5 0,0 0-5 0,-83 146-12 16,64-108-13-16,-1 1-4 0,4-3-7 0,0-3-8 16,6-5-12-16,-1-4-14 0,8-5-37 0,0-3-57 15,3-5-93-15,0-3-98 0,6-5-61 0,0 0-117 16,-1-3-667-16</inkml:trace>
  <inkml:trace contextRef="#ctx0" brushRef="#br0" timeOffset="-45581.62">4722 17480 669 0,'0'0'416'0,"0"0"-124"0,0 0-87 16,0 0-68-16,0 0-13 16,0 0 11-16,0 0 14 0,0 0 9 0,0 0-27 0,0 0-33 0,0 0-22 15,15 139-9-15,-15-109-16 0,0 2-2 16,-2 2-13-16,-1-5-15 0,-3-3-8 0,5-5-9 15,-2-4-4-15,0-1-26 0,1 0-29 0,2-1-66 16,0 0-117-16,0-2-137 0,0-5-288 0,2-2-690 0</inkml:trace>
  <inkml:trace contextRef="#ctx0" brushRef="#br0" timeOffset="-45393.58">4935 17118 1910 0,'0'0'95'0,"0"0"-31"0,0 0 12 16,0 0 1-16,0 0-5 0,0 0-5 0,0 0-10 15,0 0-11-15,0 0-19 0,0 0-16 0,0 0-9 16,0 0-16-16,0 0-28 0,31 101-56 16,-31-88-117-16,0 0-163 0,0-3-214 0,-3-3-573 0</inkml:trace>
  <inkml:trace contextRef="#ctx0" brushRef="#br0" timeOffset="-45210.37">4813 17422 884 0,'0'0'283'0,"0"0"-34"0,0 0-26 0,0 0-77 15,0 0-79-15,0 0-41 0,0 0 10 0,0 0 23 32,0 0 19-32,0 0 11 0,0 0-7 0,0 0-3 15,0 0-13-15,0 0-20 0,123-42-7 0,-104 32-12 0,-5 1-7 16,4 0-5-16,-6 3-3 0,1 0-8 15,-3 3-4-15,0 1-7 0,-2 0-18 0,-4 2-35 16,0 0-64-16,-3 0-104 0,-1 0-82 0,0 2-148 16,0 0-831-16</inkml:trace>
  <inkml:trace contextRef="#ctx0" brushRef="#br0" timeOffset="-45042.44">4894 17503 378 0,'0'0'336'0,"0"0"-100"15,0 0-49-15,0 0-66 0,0 0-46 16,0 0-11-16,0 0 20 0,0 0 35 0,0 0 7 15,0 0-10-15,0 0-20 0,0 0-15 0,0 0-14 16,99-34-11-16,-82 25-8 0,-1 0-6 0,-1 0-10 16,0 1-11-16,-3 1-5 0,-2 2-16 0,-5 2-14 15,1 0-35-15,-4 2-58 0,-2 1-92 16,0 1-87 0,0 3-199-16,-1-2-676 0</inkml:trace>
  <inkml:trace contextRef="#ctx0" brushRef="#br0" timeOffset="-44859.41">4927 17688 311 0,'0'0'79'0,"0"0"-23"0,0 0 43 15,0 0 43-15,0 0-6 0,0 0-10 0,0 0-8 0,0 0-2 0,0 0-6 16,131-96 11-16,-110 81 9 0,0 0 8 0,-2 1-13 16,1 0-37-16,-6 0-43 0,3 3-36 0,-7 4-13 15,-1 2-17-15,-5 3-38 0,0 2-63 0,-2 0-86 16,-1 0-145-16,-1 1-829 0</inkml:trace>
  <inkml:trace contextRef="#ctx0" brushRef="#br0" timeOffset="-44536.05">4999 17798 992 0,'0'0'56'0,"0"0"12"0,0 0 15 0,0 0-7 15,0 0-27-15,0 0-41 0,0 0-15 16,0 0-4-16,-19 124-16 0,18-111-15 0,0-2-12 16,1-1-15-16,0-2-42 0,0-2-58 0,0-3-43 15,0-2-48-15,0-1 23 0,0-1 104 16,2-5 133-16,-1-2 0 0,4-3 0 0,-2 0 0 0,1-2 0 0,1 0 0 16,-1 1 0-16,4-3 0 0,0 0 122 0,1-1 61 15,2 1 18-15,-1 6-9 0,0 0-3 16,1 4 4-16,-1 0-18 0,-1 0-22 0,0 3-22 15,-4 1-29-15,0 1-7 0,-2 0-8 0,-2 3 10 16,-1 2 18-16,0 1 3 0,0 0 8 0,0-1-25 16,0 4-20-16,0-2-28 0,-4 4-29 0,-1-1-13 15,-2 3-21-15,1 0-3 0,-2-3-20 16,0 0-24-16,3-2-77 0,-3-3-147 0,5-2-331 16,0-2-783-16</inkml:trace>
  <inkml:trace contextRef="#ctx0" brushRef="#br0" timeOffset="-44256.29">5296 17158 1591 0,'0'0'176'0,"0"0"-30"16,0 0-15-16,0 0-20 0,0 0-50 0,0 0-11 15,0 0 0-15,0 0-9 0,0 0-9 0,0 0-18 16,0 0-8-16,0 0-1 0,-38 126-4 0,35-115 3 15,2 2-4-15,-1-1 0 0,2 1-2 0,-1 1 2 32,1 2 3-32,0 3 8 0,0 2 5 0,0-1-3 15,1 2 2-15,1 1-1 0,0 2 3 0,2 2-5 16,-1 1 2-16,-2-1-4 0,2 0-4 0,0-2-2 16,-2-1-12-16,0-2-9 0,0-2-19 0,0-3-34 15,2-3-72-15,2-6-114 0,-2-5-119 0,0-3-212 16,0 0-474-16</inkml:trace>
  <inkml:trace contextRef="#ctx0" brushRef="#br0" timeOffset="-43999.83">5323 17419 830 0,'0'0'261'0,"0"0"-112"0,0 0 5 0,0 0-5 16,0 0-44-16,0 0-38 0,0 0-6 15,0 0 21-15,0 0 4 0,0 0-2 0,0 0-2 16,130-121-5-16,-112 117-9 0,-2 2-5 0,4 1-11 15,-2 1-16-15,-5 1-2 0,3 4 2 0,-2 3 5 16,-3 0 5-16,0 3-2 0,1 2 4 16,-2 1-3-16,-1 2-4 0,0 3-7 0,-2 0-3 0,-4-1-11 15,2 1-4-15,-1 0-8 0,-3 0-10 16,0-1-7-16,-1 1-12 0,0-1-11 0,0-2-33 16,0-2-41-16,0-2-62 0,0-1-107 0,0-4-137 0,0-3-861 15</inkml:trace>
  <inkml:trace contextRef="#ctx0" brushRef="#br0" timeOffset="-43811.86">5376 17580 1676 0,'0'0'70'0,"0"0"-29"16,0 0 8-16,0 0 50 0,0 0 11 0,0 0-3 15,0 0-10-15,0 0-14 0,0 0-14 16,0 0-22-16,0 0-12 0,0 0-12 0,128-89-5 15,-116 81-5-15,-2 2-5 0,-2 2-7 0,-3-1-6 16,1 4-12-16,-3 0-26 0,-3 1-46 16,0 0-75-16,0 1-82 0,-4 7-118 0,-2-1-161 15,4-1-568-15</inkml:trace>
  <inkml:trace contextRef="#ctx0" brushRef="#br0" timeOffset="-43651.09">5349 17679 155 0,'0'0'574'16,"0"0"-403"-1,0 0-43-15,0 0-30 0,0 0-27 0,0 0-9 16,0 0 14-16,0 0 42 0,0 0 23 0,0 0 0 16,0 0-13-16,0 0-14 0,0 0-16 15,0 0-13-15,126-66-8 0,-107 55-11 0,-4-1-9 16,2 2-9-16,-5 2-19 0,-2 1-17 0,0 3-17 16,-5 1-18-16,0 3-31 0,-4 0-76 0,-1 0-110 15,0 3-133-15,0-1-205 0,-2 3-468 0</inkml:trace>
  <inkml:trace contextRef="#ctx0" brushRef="#br0" timeOffset="-43068.95">5380 17818 523 0,'0'0'72'0,"0"0"-30"0,0 0 90 0,0 0 73 16,0 0 10-16,0 0-18 0,0 0-8 0,0 0-6 15,0 0-24-15,124-101-36 0,-113 90-42 0,-3 4-33 16,-2 3-25-16,-5 2 2 0,-1 2 10 0,0 0-6 15,0 5-9-15,-4 5-25 0,-4 2-16 16,-2 3-6-16,-2 3 9 0,0 1 6 0,3-3 5 16,1-2 1-16,-1-1 10 0,5-4 1 0,-2 2-3 15,3 0-4-15,-2-1-22 0,2 1 2 16,0 0-8-16,2-1-1 0,1 0 7 0,0-2-4 16,0 1 5-16,1-2 2 0,2-3-2 0,4 1 8 15,-3-1 2-15,4-3 16 0,2 0 10 0,-1-1 12 16,1 0-2-16,3-4 13 0,0 0 15 0,3-2 1 15,1-1 12-15,-1-1-8 0,3 0-3 16,4 0-20-16,5-4 8 0,8-2-8 0,0-2-8 16,3 2 3-16,-8 2-18 0,-10 1-1 0,-1 4-4 15,-7 2-3-15,0 0-4 0,-8 2 1 0,0 2-3 16,-3 0 0-16,-2 1-3 0,0 0-11 0,0-1-29 16,-5 1-40-16,0-2-26 0,-3 2-19 15,-3-1 6-15,1 0 17 0,0 0 9 0,0-1 11 16,1-1 21-16,2 1 26 0,3-2 24 0,-1 2 13 15,1-1-5-15,4-1-14 0,0 0-13 0,0-3-4 16,5-3 11-16,0 0 21 0,4-1 26 0,1-2 17 16,1-1 25-16,-1 3 22 0,3-1 24 15,1 2 17-15,-3 1 0 0,2 0-2 0,-2 2-15 16,4 0-4-16,-1 3-5 0,0-1-17 0,2 2-14 16,-3 1-16-16,2 1-9 0,-4 1 1 15,-1 0-1-15,-1 0-9 0,-2 2-4 0,0 2-10 0,-1 2 4 16,-2 0 4-16,3 1 1 0,-5 2-6 15,-1 2-5-15,-1 1-9 0,0 1-22 0,0-1-25 16,0 1-45-16,0-2-61 0,-1-3-115 0,1-3-135 16,0-2-263-16,0-1-594 0</inkml:trace>
  <inkml:trace contextRef="#ctx0" brushRef="#br0" timeOffset="-42958.39">6160 17585 1767 0,'0'0'140'0,"0"0"-12"0,0 0 27 0,0 0 3 15,0 0-34-15,0 0-55 0,0 0-25 0,0 0-15 16,0 0-5-16,0 0-30 0,0 0-44 16,0 0-113-16,0 0-302 0,0 0-1007 0</inkml:trace>
  <inkml:trace contextRef="#ctx0" brushRef="#br0" timeOffset="-41949.59">4533 13963 846 0,'0'0'273'0,"0"0"-74"16,0 0-10-16,0 0-16 0,0 0-26 0,0 0-25 15,0 0-20-15,0 0-15 0,0 0-27 0,0 0-15 16,0 0-9-16,0 0-2 0,0 0 5 16,0 0 5-16,-86 97 3 0,76-67-4 0,1 3-5 15,-1 4-4-15,-2 4-4 0,-1 5-4 0,0 7-6 16,0 2-4-16,-3 4-6 0,3 3-3 0,-4 5-1 15,4 3-2-15,-4 1-7 0,4 3 0 0,2-1-2 16,-2 0 1-16,3-1 4 0,1 2-2 16,0-4 1-16,1-3 0 0,3-2 2 0,-1-4-1 15,-2-1 0-15,5-2-1 0,-4-2-3 16,4-3 2-16,-5-2 0 0,3-2 0 16,-3-2 0-16,0-1 0 0,4-2 1 0,-3-3 0 0,4-4-1 15,-3-2 0-15,5-6 1 0,-1-3-2 0,1-1 1 16,0-2 2-16,0-1-1 0,1-3 2 15,-3 3-1-15,1-2 1 0,1 0 0 0,-2 0-1 16,-2-2 3-16,2 2-2 0,-4-2 0 0,5-3 2 16,-2 0 3-16,-2-1-3 0,3-1 2 0,-2-2 1 0,2-2 0 15,0 1-1-15,-3 0-1 0,2-1-4 0,-1 0-1 16,3 2-1-16,0-2 1 0,-2 1 0 16,3 0-2-16,-1 0 2 0,2-1-1 0,0 1 3 15,-1 1-1-15,0-1 1 0,0 1 0 16,0 1 1-16,-3 1 6 0,1 0-1 0,3 4 1 0,-3-1-1 15,-1 0 2-15,1-1 4 0,2-1 0 0,-1-4-2 16,1 0-5-16,1-1-4 0,0-4-1 0,0 1 0 16,0-1 1-16,0-2 1 0,0 2 1 15,0-1-2-15,0 0 2 0,0-1 5 0,0 2-3 0,0-1 0 16,0 1 0-16,0 1 2 0,0-1-3 0,0 0 1 16,1 1-1-16,-1-3-3 0,0 2 1 0,1-2 2 15,-1 0 0-15,0-1-3 0,0 0 3 0,0-2 0 16,0 0 4-16,0 0-2 0,0 0 1 15,0 0-3-15,0 0-3 0,0 0-8 0,0 0-9 16,-1 0-40-16,-3-4-51 0,1-1-74 0,0-3-97 16,-4-2-113-16,5 3-171 0,0 1-730 0</inkml:trace>
  <inkml:trace contextRef="#ctx0" brushRef="#br0" timeOffset="-41362.63">3869 16286 1508 0,'0'0'117'0,"0"0"-15"0,0 0-27 16,0 0-24-16,0 0-24 0,0 0-13 0,0 0 15 15,0 0 17-15,0 0 7 0,0 0 1 0,0 0-7 16,0 0-4-16,0 0-4 0,0 0-4 0,24 127 1 15,-17-111-5-15,-3 2-2 0,4 0-2 0,1-2-5 16,0 2 4-16,0 1-3 0,-3-1-1 16,4 0-2-16,-1 2-2 0,-1-3 2 0,-1 1 0 15,-1 0-3-15,2-3 3 0,-4-1-1 0,3-1-1 16,0 1-2-16,-4-1-4 0,5-1 3 0,-6 0 0 16,4-1 3-16,-3-1-1 0,-1-2-3 15,0-1-4-15,2-1 1 0,-2-2 2 0,-1-1 0 16,0 0-2-16,-1-2-1 0,2 0 1 0,-2 0 1 0,0-1 4 15,0 1 2-15,0-1 3 0,0 0 3 0,0 0 3 16,1 0 2-16,-1-1 0 0,0 0-7 0,0 1-3 16,0 0-2-16,0-1-4 0,3 1 0 15,-3 0-8-15,0-1-3 0,0 1-2 0,1-2-4 0,-1 2 1 16,1-1-5-16,0 0 1 0,0-2 3 0,5 0 8 16,-2-4 5-16,4-1 0 0,1-2-1 0,0-2-2 15,1 1-1-15,2-1 1 0,0 0 4 0,0-3-2 16,4 0-2-16,-3-2 3 0,1-3 0 15,1-1 1-15,-2 0-3 0,3 0 0 0,-1 1-1 16,1-1 3-16,-1 0 1 0,1 1-3 0,-2 2 1 16,1-1-3-16,-1 1 4 0,-2 1 0 0,3 2-1 15,-4-1 0-15,0 4-3 0,0 0 4 0,-2 1-3 16,1-2 1-16,-1 3-3 0,-3-1-1 16,2 3-1-16,0 0 1 0,-4-1-2 0,4 3-1 31,-5-1-3-31,3 1 0 0,-4 0-9 0,3 1-25 15,-1 0-69-15,0-1-116 0,1 2-240 0,-3 1-1122 0</inkml:trace>
  <inkml:trace contextRef="#ctx0" brushRef="#br0" timeOffset="-39161.42">14835 13368 633 0,'0'0'376'16,"0"0"-149"-16,0 0-13 0,0 0-41 16,0 0-50-16,0 0-33 0,0 0-18 0,0 0-7 0,0 0-13 0,0 0-15 15,0 0-13-15,0 0-11 0,-4 0-6 16,4 0-3-16,3 1 10 0,-1 1 11 0,1 0 10 0,2 0 9 15,-1 0 0-15,3 1-1 0,1 0-4 16,0 0-1-16,1 1-2 16,2 1 0-16,2-2 2 0,-1 1-2 0,3 0-3 15,0-1-3-15,3 0-4 0,0 0-4 0,1 0-2 16,2-2-3-16,0 1-2 0,0-1 0 0,1 2-1 16,0-2 0-16,-1 0-1 0,2-1-2 15,-2 1-1-15,-1 0-2 0,2 2-1 0,0-1-1 16,2 1 0-16,-3 0-3 0,2 0 1 0,-1-1-1 15,-1 0 0-15,2 1 1 0,-1-1 3 0,2-1 3 16,1-1 2-16,1 0-2 0,0 0-1 0,0 0-3 16,2 0-1-16,-2 0 0 0,0 0 0 0,-1 0 0 15,1 0-2-15,-1 0 0 0,0 0 0 16,-2-1-1-16,3 0 0 0,-2 0 0 0,2 1-2 16,0-2 2-16,2 2-1 0,-2 0 0 0,0 0-1 15,3 0-1-15,-3 3 0 0,4-1 1 0,1 2 0 16,0-1-1-16,-1 1 1 0,-3 0-2 15,2 0 1-15,-4 0-1 0,1-1 2 0,0-2 0 16,-1 1 0-16,3-2 2 0,0 0-2 0,1 0 0 16,1-2 1-16,-1 1-4 0,3-3 1 0,-3 2-2 15,3 0 1-15,-1 0 2 0,1 1 0 0,0 1 2 16,-3 0-1-16,1 0 0 0,0 0-1 0,-2 0-1 16,1 0 1-16,0 0 0 0,0 1-1 15,-4 2 1-15,2-2 0 0,-5-1 1 0,5 0-1 16,-3 0 1-16,3 0 2 0,-2-1-2 0,4-2 1 15,-2 0 0-15,0-1 0 0,0 1-1 0,2-1 0 16,-3 1 0-16,0-1-1 0,-3 1 0 16,1 0 0-16,0 0 2 0,-1-1-1 0,3 1 0 15,-1-2 1-15,2 1-1 0,1 0 1 0,2 0-1 16,0 0 0-16,-1 0 1 0,1 0-2 0,0 1 2 16,-2 0 0-16,1 1-1 0,-4-2 0 15,0 2 0-15,-4-1 1 0,0 1 0 0,1 0 0 0,-2-1 0 16,1 1 1-16,1-2 0 0,0 0 1 0,0 1-2 15,1-1 2-15,-1 0-1 0,3-1 0 0,-1 0-3 16,3 1 0-16,-2-2-1 0,4 0-2 0,-1 2 6 16,-2-1-2-16,2 1 0 0,-2 0 0 15,-2 1 1-15,-2-1 0 0,0 1-2 0,1 1 3 0,0-1-1 32,-1 0 0-32,1 1 0 0,1-2 2 0,0 2-2 15,-2-2 1-15,3 1 1 0,-3-1 0 0,0 1-2 16,0 0 0-16,-1-1 1 0,3 1-1 15,-3 0 0-15,-1 1 2 0,-5 1-2 0,2 0 1 16,-5 1 0-16,-1 0 0 0,-1 0-1 0,-2 0 1 16,-3 0 2-16,2 0 1 0,-4 0 2 15,5 0-2-15,-2 0 2 0,-1 0 1 0,2 0-1 0,1 0 1 16,-3 0 1-16,3 0-2 0,-4 0 1 0,4 0 3 16,0-1-5-16,-4-1 0 0,4 1-2 15,-2 1-2-15,-1-1 2 0,3 1 1 0,-4-1-1 16,2 1 3-16,-3 0 1 0,2 0 0 0,-3 0 3 15,0 0-1-15,-1 0-1 0,0 0 0 0,2 0-1 16,-1 0 0-16,-1 0 1 0,-1 0-3 0,1 0 1 16,-1 0-1-16,0 0 0 0,0 0-4 0,0 0-1 15,0 0-2-15,0 0-4 0,0-1-11 0,0 1-32 16,0-1-54-16,-1 1-95 0,0-2-152 0,-1 2-1206 16</inkml:trace>
  <inkml:trace contextRef="#ctx0" brushRef="#br0" timeOffset="-36357.36">19797 12280 1353 0,'0'0'288'0,"0"0"-62"15,0 0-41-15,0 0-48 0,0 0-30 16,0 0-18-16,0 0-11 0,0 0-21 0,0 0-19 15,0 0-18-15,0 0-10 0,0 0-5 0,0 0 3 16,7 0 7-16,2 0 12 0,3 0 11 16,1-1 6-16,6 0 2 0,-1-1-4 0,3 1-6 15,2-1-7-15,-2 1-5 0,0 0-4 0,3 0-1 16,-2 0-4-16,-2 1-2 0,0-2-4 0,-4 2-4 16,0 0-3-16,-5 0-2 0,-1 0-3 0,-5 0 1 15,0 0 0-15,-3 0-5 0,-1 0-12 0,1 3-22 16,-2-1-34-16,0 2-47 0,0-1-58 15,-4 2-75-15,-4-2-123 0,4 0-153 0,0-2-812 0</inkml:trace>
  <inkml:trace contextRef="#ctx0" brushRef="#br0" timeOffset="-36025.54">19898 12290 596 0,'0'0'539'0,"0"0"-189"0,0 0-74 0,0 0-53 16,0 0-64-16,0 0-49 0,0 0-28 0,0 0-20 15,0 0-12-15,0 0-6 0,0 0-1 0,0 0 2 16,-101 122-3-16,97-91-1 0,-2 2-8 0,1 1-10 15,-1 0-8-15,0 4-5 0,1-4-2 16,-2 3 0-16,1-3-3 0,0-2-1 0,1-1-2 16,-1-6 0-16,2 2-2 0,-1-3 1 0,3-2-1 15,-2-1 0 1,1-2-1-16,2-2 1 0,1-1 0 0,0-4-1 16,0 1 0-16,0-3 0 0,1-2 0 15,5 0-1-15,-3-2 1 0,3-1-2 0,-2-3 0 16,4 1 1-16,-1-3 3 0,2 0 1 0,1 0 2 15,4 0 2-15,0 0 1 0,5-1 1 0,0-1 3 16,3 0 0-16,0 1 1 0,6-1 0 16,-1 2 1-16,-1 0 3 0,4 0 0 0,0 0-2 15,0 0-2-15,-1 2-5 0,-2 0-4 0,-3-1-1 16,-4 1-5-16,0 0-3 0,-6 0-9 0,0 1-20 16,-5-1-43-16,-4 0-67 0,2-2-79 0,-4 0-147 15,-2 0-248-15,-1 0-772 0</inkml:trace>
  <inkml:trace contextRef="#ctx0" brushRef="#br0" timeOffset="-35833.56">20051 12462 2157 0,'0'0'194'0,"0"0"-44"0,0 0-50 15,0 0-38-15,0 0-33 0,0 0 0 0,0 0 10 16,0 0 0-16,-53 134-12 0,38-96-7 0,1-1-11 15,-1-4-7-15,0-2-6 0,3-2-12 16,1-4-27-16,1 0-60 0,0-5-97 0,2 0-185 16,5-7-559-16,-2-5-218 0</inkml:trace>
  <inkml:trace contextRef="#ctx0" brushRef="#br0" timeOffset="-35652.28">19816 12641 1925 0,'0'0'140'0,"0"0"-56"15,0 0-9-15,0 0 6 0,0 0 1 0,0 0 0 16,0 0-9-16,0 0-7 0,0 0-16 0,0 0-18 16,130 94-12-16,-111-79-11 0,2-4-5 31,0 1-13-31,-1-1-26 0,2-1-61 0,-1-2-107 16,-5-2-246-16,-5-3-1006 0</inkml:trace>
  <inkml:trace contextRef="#ctx0" brushRef="#br0" timeOffset="-35473.85">20259 12705 1940 0,'0'0'272'15,"0"0"-92"-15,0 0-40 0,0 0-42 0,0 0-62 16,0 0-24-16,0 0 5 0,0 0 6 0,0 0 5 16,0 0-6-16,0 0-4 0,0 0-4 15,0 0-3-15,135-73-4 0,-113 63-2 0,-1 2-2 16,-1-1 0-16,1 1-4 0,-3 1-9 0,-6 2-19 15,-2 2-39-15,0-1-67 0,-4 1-91 0,-3 1-180 0,-2 0-719 0</inkml:trace>
  <inkml:trace contextRef="#ctx0" brushRef="#br0" timeOffset="-35094.31">20407 12444 1438 0,'0'0'346'0,"0"0"-132"15,0 0-61-15,0 0-31 0,0 0-30 16,0 0-7-16,0 0 0 0,0 0-5 0,-48 130-13 15,43-99-14-15,-2 3-9 0,3-2-8 0,-3 0-4 16,4-2-5-16,0-3-5 0,-1-2-6 0,4-1-6 16,0-4-4-16,0-2-5 0,2-3 1 15,2-3-2-15,-1-2-1 0,1-3-1 0,0-2-7 0,-1-3-7 16,3 0-10-16,-2-2-11 0,3-4-20 0,0-7-27 16,4-3-35-16,-1-4-42 0,2-5-39 15,-1-2-50-15,1-1-47 0,-1-2-29 0,-1 0 40 0,0 1 88 16,0 2 115-16,-1 0 126 0,-1 2 87 15,-1 5 53-15,1 2 41 0,0 2 4 0,-1 4-17 16,-2 0-20-16,3 2-35 0,-3 2-28 0,1 2-28 16,1 0-23-16,-1 1-17 0,2 0-12 15,2-1-7-15,0 0-8 0,1 0-7 0,4 1-9 16,0 0 0-16,2-2-6 0,3 1 0 0,0-3-3 16,2 0 0-16,0 0 5 0,6-1-3 0,-4 2 1 15,-4 0-3-15,0 1-8 0,-7 2-2 0,0 2-7 16,-6-1-14-16,-2 2-32 0,-3 0-52 15,-2 0-69-15,0 3-108 0,0-1-217 0,-2 0-889 0</inkml:trace>
  <inkml:trace contextRef="#ctx0" brushRef="#br0" timeOffset="-34791.35">20518 12682 1546 0,'0'0'197'0,"0"0"-51"0,0 0-32 0,0 0-46 0,0 0-40 15,0 0-17-15,0 0-7 0,0 0-6 16,0 0-6-16,0 0-9 0,0 0-10 0,0 0-13 31,0 0-13-31,0 0 0 0,-15 115 2 0,19-119 13 16,0-5 16-16,2-1 9 0,2-2 9 0,-3 0 8 16,2 1 8-16,0-1 10 0,-3 2 12 15,4 1 16-15,-5 1 9 0,4 1 5 0,-4 1-1 0,4 1-5 16,-3 1-5-16,4 0-3 0,-1 2-1 15,-2 1-2-15,3 1-1 0,0 0-2 0,-4 0-5 16,3 0-4-16,-4 3-5 0,-2 1-2 0,1 0 0 16,-2 2 0-16,0 2-5 0,-4 0-9 0,-4 0-12 15,1 3-18-15,-2 1-29 0,0-1-54 16,-1 0-69-16,0-1-104 0,3-2-214 0,3-3-893 16</inkml:trace>
  <inkml:trace contextRef="#ctx0" brushRef="#br0" timeOffset="-34631.97">20476 12967 1804 0,'0'0'222'0,"0"0"-72"0,0 0-43 15,0 0-34-15,0 0-9 0,0 0 3 0,0 0-7 16,0 0-21-16,0 0-15 0,0 0-11 0,0 0-11 16,123-125-10-16,-110 110-18 0,-2 0-35 0,-1 1-71 15,-2-1-129-15,1 5-289 0,-5 3-858 0</inkml:trace>
  <inkml:trace contextRef="#ctx0" brushRef="#br0" timeOffset="-34379.07">20620 12223 1586 0,'0'0'256'0,"0"0"-36"0,0 0-35 0,0 0-45 0,0 0-64 15,0 0-41-15,0 0-18 0,0 0 4 0,0 0 15 16,0 0 13-16,0 0 8 0,0 0-1 0,9 116-5 15,0-76-5-15,1 4-6 0,0 5-2 0,-1 4-7 16,1 4-3-16,-3 3-2 0,0 2-9 0,1 1-2 16,1-1-6-16,0 0-5 0,1-3-4 15,2-4 0-15,1-4-3 0,-1-7-1 0,3-6-3 16,-2-8 2-16,-1-5-2 0,2-6-6 0,-4-3-5 16,-2-5-10-16,-1-3-14 0,-1-1-20 15,-2-4-36-15,1-2-57 0,-3-1-83 0,1-3-216 16,-2 0-999-16</inkml:trace>
  <inkml:trace contextRef="#ctx0" brushRef="#br0" timeOffset="-34198.06">20732 12187 1893 0,'0'0'164'15,"0"0"0"-15,0 0-39 0,0 0-40 0,0 0-53 31,0 0-31-31,0 0-7 0,0 0 4 0,0 0 4 16,0 0-5-16,0 0-2 0,0 0-17 0,0 0-35 16,0 0-65-16,86 110-128 0,-78-95-255 0,-2-4-860 15</inkml:trace>
  <inkml:trace contextRef="#ctx0" brushRef="#br0" timeOffset="-34035.46">20873 12603 1498 0,'0'0'332'0,"0"0"-75"15,0 0-52-15,0 0-34 0,0 0-43 0,0 0-28 16,-61 129-16-16,47-106-15 0,-2 1-14 0,1 1-13 16,-3 1-12-16,-4 3-9 0,-3 0-9 0,3 1-7 15,-2-2-3-15,-2-2-6 0,3-1-13 0,2-1-26 16,1-2-56-16,2-3-100 0,6-5-208 0,5-6-1113 0</inkml:trace>
  <inkml:trace contextRef="#ctx0" brushRef="#br0" timeOffset="-33557.04">21233 12339 2068 0,'0'0'161'0,"0"0"-37"16,0 0-35-16,0 0-25 0,0 0-14 15,0 0 0-15,0 0 2 0,0 0-8 0,-85 145-19 16,60-108-12-16,-2 0-7 0,-2-1-8 0,3 0-3 31,2-5-16-31,3-3-33 0,5-5-65 0,4-3-91 16,6-8-184-16,2-3-980 0</inkml:trace>
  <inkml:trace contextRef="#ctx0" brushRef="#br0" timeOffset="-33384.58">21125 12679 1722 0,'0'0'198'0,"0"0"-22"0,0 0-14 0,0 0-33 15,-2 140-25-15,2-105-15 0,-2-1-10 0,2-1-11 16,-1-3-20-16,1-3-15 0,0-3-13 0,0-2-11 16,0-3-9-16,0-3-16 0,5 0-27 15,-2-6-66-15,4-3-110 0,-3-3-248 0,1-3-1014 0</inkml:trace>
  <inkml:trace contextRef="#ctx0" brushRef="#br0" timeOffset="-33209.42">21341 12284 2164 0,'0'0'167'0,"0"0"-37"15,0 0-50-15,0 0-33 0,0 0-41 0,0 0-2 16,0 0 7-16,0 0 3 0,0 0-1 0,0 0-3 15,0 0-3-15,0 0-4 0,0 0-8 16,94 17-17-16,-89-10-41 0,-3 2-67 0,-2 3-93 16,0 0-143-16,-3-1-149 0,-1-4-707 0</inkml:trace>
  <inkml:trace contextRef="#ctx0" brushRef="#br0" timeOffset="-33027.22">21270 12490 169 0,'0'0'780'0,"0"0"-383"15,0 0-71-15,0 0-58 0,0 0-75 0,0 0-49 16,0 0-34-16,0 0-34 0,0 0-30 0,0 0-20 15,0 0-3-15,0 0 6 0,0 0 2 0,0 0-2 16,29-4-5-16,0-7-7 0,1 0-6 0,0-1-2 16,-3 3-5-16,-1 1-1 0,-4 1-6 0,-2 3-9 0,-7 3-24 15,-4 1-51-15,-3 0-72 0,-5 6-104 16,-1-2-190-16,0 1-918 0</inkml:trace>
  <inkml:trace contextRef="#ctx0" brushRef="#br0" timeOffset="-32863.4">21243 12627 1281 0,'0'0'328'0,"0"0"-105"16,0 0-69-16,0 0-51 0,0 0-35 15,0 0-1-15,0 0 1 0,0 0-4 0,0 0-7 16,0 0-9-16,143-53-6 0,-114 40-12 0,1 2-9 16,-2 0-7-16,-2 2-5 0,-5 2-6 0,-7 3-8 15,-1 1-13-15,-6 3-26 0,-5 0-35 0,-2 1-47 16,-2 7-70-16,-8 2-134 0,0-1-175 0,3-3-772 0</inkml:trace>
  <inkml:trace contextRef="#ctx0" brushRef="#br0" timeOffset="-32711.71">21229 12775 1039 0,'0'0'466'0,"0"0"-216"16,0 0-67-16,0 0-46 0,0 0-59 0,0 0-12 31,0 0 0-31,0 0 3 0,0 0-6 0,0 0-8 16,136-48-12-16,-102 35-11 0,-2-1-10 0,0 2-7 15,0-1-8-15,-4 3-1 0,-6 2-8 16,-3 2-9-16,-6 3-16 0,-5 2-34 0,-2 1-56 0,-3 0-87 16,-3 1-161-16,0 3-565 0,0-2 50 0</inkml:trace>
  <inkml:trace contextRef="#ctx0" brushRef="#br0" timeOffset="-32363.37">21306 12891 1303 0,'0'0'324'0,"0"0"-153"0,0 0-30 16,0 0-23-16,0 0-46 0,-37 118-29 0,35-99-19 16,-1-2-9-16,2-3-9 0,1 0-9 0,0-3-8 15,0-2-8-15,0-2-13 0,0-2-7 0,1-2-8 16,1-2 4-16,-1-1 4 0,0 0 11 0,0-7 13 16,0-2 10-16,2-2 8 0,1-2 9 15,-1-2 10-15,2 0 10 0,-1-1 10 0,1 1 5 16,1 1 4-16,1 2-2 0,-1-1-1 0,3 2 6 15,0 3 1-15,0-1 2 0,1 3 2 0,2 3-4 16,0 0-2-16,3 2-3 0,-2 1-4 16,3 0-7-16,-2 1-5 0,-1 5-3 0,0 2-1 15,-2 2 0-15,-4-1-2 0,1 4-1 0,-5-1-3 16,-1 1-3-16,-2 2-1 0,-3 0-4 16,-3 1-5-16,-5 0-6 0,1 0-6 0,-4-2-9 15,2-2-13-15,2-2-22 0,5-5-34 0,-2-2-56 16,6-3-98-16,1-1-217 0,0-2-1026 0</inkml:trace>
  <inkml:trace contextRef="#ctx0" brushRef="#br0" timeOffset="-32190.24">21869 12384 2151 0,'0'0'133'0,"0"0"1"0,0 0-21 0,0 0-26 16,0 0-44-16,0 0-20 0,0 0-4 0,0 0-2 15,0 0-4-15,0 0-6 0,0 0-5 0,0 0-2 16,118-67-9-16,-106 67-18 0,-2 0-41 16,-4 0-68-16,-2 0-98 0,-3 4-159 0,0-2-182 15,-1 0-725-15</inkml:trace>
  <inkml:trace contextRef="#ctx0" brushRef="#br0" timeOffset="-32027.27">21858 12383 1403 0,'0'0'304'0,"0"0"-68"0,0 0-50 15,0 0-34-15,0 0-35 0,-66 129-25 0,58-97-12 16,1 6-12-16,0 1-14 0,0 1-8 0,0-1-11 16,0-2-12-16,2-2-9 0,1-3-8 0,3-3-8 15,1-4-9-15,0-3-11 0,4-5-22 16,0-4-35-16,6-5-48 0,-3-2-56 0,-1-5-71 0,1-1-113 31,-3-1-141-31,-1-1-711 0</inkml:trace>
  <inkml:trace contextRef="#ctx0" brushRef="#br0" timeOffset="-31836.69">21867 12592 855 0,'0'0'345'0,"0"0"-83"0,0 0-55 15,0 0-52-15,0 0-43 0,0 0-19 0,0 0-19 16,0 0-14-16,0 0-10 0,0 0-4 0,0 0 1 16,0 0 3-16,118-39 0 0,-112 44 3 0,0 2 3 15,0 1 6-15,-2 1-1 0,-1 3-2 16,0 3-7-16,-1 2-10 0,0 0-14 0,-2 1-10 15,0 1-7-15,0-1-6 0,0 0-5 0,0 0-5 16,0-2-8-16,0 0-15 0,1 0-31 16,0-4-67-16,0 1-93 0,0-6-196 0,-1-2-1043 0</inkml:trace>
  <inkml:trace contextRef="#ctx0" brushRef="#br0" timeOffset="-31645.81">21802 12727 1594 0,'0'0'161'16,"0"0"-47"-16,0 0-19 0,0 0-23 0,0 0-18 16,0 0-7-16,0 0-4 0,0 0-7 0,120-62-6 15,-100 57-11-15,-3 0-7 0,-1 1-4 16,-2 1-4-16,-5 2-8 0,-2 1-20 0,-2 0-38 16,-2 3-63-16,-3 2-149 0,0 0-247 0,0-1-758 0</inkml:trace>
  <inkml:trace contextRef="#ctx0" brushRef="#br0" timeOffset="-31498.05">21824 12853 847 0,'0'0'271'0,"0"0"-111"0,0 0-7 15,0 0-27-15,0 0-33 0,0 0-17 16,0 0-4-16,0 0-1 0,135-57-10 0,-115 48-13 16,-5 1-18-16,-2 2-13 0,-6 2-26 0,-2 3-31 15,-4 1-40-15,-1 0-92 0,0 1-225 16,-1 2-883-16</inkml:trace>
  <inkml:trace contextRef="#ctx0" brushRef="#br0" timeOffset="-30902.56">21846 12951 505 0,'0'0'254'0,"0"0"-9"16,0 0-8-16,0 0-56 0,0 0-46 0,0 0-32 0,121-57-30 0,-113 53-28 15,-4 3-18-15,-2 0 5 0,-2 1 2 0,0 0-11 16,-2 0-16-16,-6 3-27 0,-1 3-22 0,-4 2-10 16,-3 3-9-16,2 1-5 0,-3-1 8 15,2 3 16-15,-3-1 19 16,4 3 13-16,-1-2 8 0,-1 4 4 0,0-2 4 16,3 4 5-16,-2-4 4 0,3 2 3 0,1-2 1 15,1 0-3-15,2-3 1 0,3-1 4 16,1 0 1-16,3-3 5 0,1 1 0 0,0-2 4 15,0-1 1-15,2-1 3 0,6 1 2 0,-3-3-1 16,2 0-1-16,2 0 0 0,-1-2 1 0,1 0 2 16,1 0 5-16,0-2 4 0,1 0 3 0,2 0 2 15,2 0 1-15,0-2-4 0,3-2-3 0,2-1-6 16,3-1 1-16,3 0 3 0,2-3-1 16,-1 2-4-16,-1 0-13 0,-3 0-14 0,-4 3-7 0,-4 0-4 15,-2 0 1-15,-2 2 0 0,-5-1-2 0,-1 1 1 16,-2 1-1-16,-2 0-1 0,-1 0-1 15,0-1-8-15,0 0-8 0,-4 0-10 0,-2-2-5 16,-2 1 0-16,-1-2 2 0,0-1 2 0,-1-1 2 16,0 2 3-16,1-2 6 0,3 0 6 0,-2 1 8 0,6 3 4 15,-2-1 3-15,3 2 1 0,1 0-4 0,0-2 1 16,3 1-4-16,4-2 3 0,3-2 3 0,1 0 5 31,3 0 4-31,-2 1 8 0,4-2 12 0,0 1 10 0,1 0 8 0,-2 0 4 0,2 0 1 16,2 2 0-16,-2 0 0 0,2 3 1 0,-1 1-6 15,-1 1-7-15,-2 0-8 0,-2 2-6 0,-3 5-4 16,-3 0-1-16,-4 3-4 0,-1 0-1 16,-1 3-3-16,-1 0 0 0,0-1-3 0,-1 3-5 15,-4-1-3-15,-2 0-7 0,0 0-7 0,1-3-17 16,-1 0-20-16,1-1-30 0,2-3-60 0,0-1-111 16,1-2-309-16,2-2-963 0</inkml:trace>
  <inkml:trace contextRef="#ctx0" brushRef="#br0" timeOffset="-29559.64">19826 13369 1724 0,'0'0'27'0,"0"0"-6"0,0 0 16 0,0 0 14 15,0 0 6-15,0 0 11 0,0 0 5 0,0 0-1 16,0 0-2-16,124 20-11 0,-93-20-8 0,5 1-4 15,1-1 2-15,7 0-2 0,0 0-5 0,7-1-4 16,2-3-6-16,5 1-5 0,4 1 0 16,8-1 3-16,1-2 3 0,2 1-3 0,6 0-7 15,-1 0-11-15,1 1-9 0,-1-1-2 0,-3 2 2 16,0-1-1-16,-2 1 3 0,-3 1-2 16,-5 1 0-16,-1 0 1 0,-8 0-2 0,0 1 2 15,-8 3-2-15,-3-1 0 0,-6 3 1 0,-4 0-1 16,-5 1-1-16,-4 0 0 0,-4-1-1 15,-5 1 2-15,0 1-1 0,-5-2 0 0,2-1-3 16,-6-1 2-16,1 0-3 0,-1-2-5 0,-2-1-11 16,-2-1-24-16,1 0-47 0,-1 0-88 0,-1-2-186 15,0 0-1102-15</inkml:trace>
  <inkml:trace contextRef="#ctx0" brushRef="#br0" timeOffset="-28736.7">23151 12262 1567 0,'0'0'434'0,"0"0"-270"0,0 0-11 0,0 0-16 15,0 0-26-15,0 0-22 0,0 0-11 0,0 0-3 16,0 0-11-16,0 0-21 0,0 0-18 15,0 0-17-15,-67 50-4 0,35-24 0 0,-7 6-1 16,-6 4 0-16,-4 2-1 0,-1 0-5 0,2 0-1 16,2-3-1-16,0 0 1 0,5-4 3 15,4 0 2-15,4-3-1 0,5-5 0 0,6-3 0 0,3-2 0 16,6-4 0-16,3-4 0 0,2-1 0 0,5-3 0 16,0-1 1-16,2-1-4 0,1-2 1 0,0 1 1 15,1 0 2-15,3 1-1 0,1 0 2 16,1 1 0-16,1-1 4 0,1 2 1 0,2 0 3 15,2 1 2-15,2 1 1 0,3 2 2 0,1 1 2 16,3 4 1-16,4-1-2 0,0 4 1 16,1 1-1-16,0 0-1 0,3 3-2 0,1 0-3 0,0 3-2 0,1-1-2 15,0 0-1-15,3 1-1 0,-1 0 0 16,2-4-1-16,0-1-1 0,-3 0-2 0,1-3-2 16,-2-1-2-16,-3 0-2 0,-2-2-6 0,-2 0-13 15,0-2-27-15,-5-1-40 0,-3-2-75 0,-3-2-144 16,-6-3-973-16</inkml:trace>
  <inkml:trace contextRef="#ctx0" brushRef="#br0" timeOffset="-27438.64">23434 11934 405 0,'0'0'788'15,"0"0"-481"-15,0 0-52 0,0 0-31 16,0 0-57-16,0 0-42 0,0 0-29 0,0 0-20 16,0 0-17-16,0 0-17 0,0 0-9 0,0 0 0 15,12-43 2-15,7 35 6 0,1-1 2 0,1 0-2 16,4-1-2-16,1 1-6 0,0 2-3 16,0-2-5-16,0 4-2 0,-1 0-4 0,2 2-3 15,-4 1-2-15,-1 1 0 0,-3 1-6 0,-1 0-6 16,-7 0-1-16,-5 2-3 0,0 2-1 0,-6 1 3 15,0 2 1-15,0 2 0 0,-10 2 4 16,-1 3-5-16,-6 2-11 0,-4 0-20 0,-1 0-21 16,-1-2-24-16,0 0-18 0,-2-1-17 0,3-2-10 15,1-1-5-15,1-1 10 0,1-1 18 0,5-2 23 16,1 0 27-16,4-1 20 0,3-3 15 0,2 0 13 16,0-2 5-16,4 0-3 0,0 0 3 15,4 0 7-15,1 0 13 0,3-5 16 0,2 0 11 16,3-2 0-16,1 0-5 0,2-1-6 0,4-1-10 15,0 1-7-15,1-1-8 0,-2 1-6 0,-1 1-8 16,-4 1-12-16,-2 1-23 0,-4 3-46 0,-4 2-79 16,-3 0-111-16,-1 0-216 0,0 0-838 0</inkml:trace>
  <inkml:trace contextRef="#ctx0" brushRef="#br0" timeOffset="-27278.47">23503 11933 1372 0,'0'0'231'0,"0"0"-52"0,0 0-14 0,0 0-29 16,0 0-25-16,0 0-17 0,-63 150-8 0,49-111-11 16,-2 1-12-1,1-4-15-15,-1 1-15 0,2-5-12 0,3-1-11 0,2-5-9 0,5-3-8 0,2-4-16 16,2-2-36-16,0-3-69 0,5-5-109 0,-1-3-171 16,0-2-981-16</inkml:trace>
  <inkml:trace contextRef="#ctx0" brushRef="#br0" timeOffset="-26957.34">23461 12219 1435 0,'0'0'259'0,"0"0"-66"0,0 0-37 0,0 0-45 16,0 0-51-16,0 0-13 0,0 0 5 0,0 0 1 16,0 0-4-16,0 0-4 0,127-76-5 15,-101 68-4-15,1 1-6 0,2-2-5 0,1 2-3 16,-1 2-3-16,-3 1-7 0,0 2-1 0,-5 2-4 15,-1 0-2-15,-4 1 4 0,-2 4 4 0,-4 3 4 16,0 1 5-16,-4 0 5 0,0 1 4 16,-1 3 3-16,-1 0 1 0,-4 0 2 0,0 2-1 15,0 3-5-15,0 0-1 0,-1 3-4 0,-4 2 0 16,-1 0-3-16,-3 2-2 0,1 1-1 0,1 0-2 16,-3 0 0-16,3-1-3 0,-2-1-4 0,0-3-2 15,2 2-5-15,-1-4 0 0,2-1 0 0,1-1-4 16,1-2 0-16,0-2 0 0,-2-2-4 0,3-3-4 15,-1-1-12-15,0-4-30 0,-1-1-45 0,-1-2-63 16,-4 0-81-16,1-5-122 0,1-1-218 0,4 2-862 0</inkml:trace>
  <inkml:trace contextRef="#ctx0" brushRef="#br0" timeOffset="-26659.24">23501 12310 1284 0,'0'0'160'16,"0"0"-40"-16,0 0-27 0,0 0-15 0,0 0-22 15,0 0-16-15,0 0-13 0,0 0-9 16,0 0-11-16,0 0-12 0,-14 125-13 0,14-117-16 16,2-4-25-16,2-1-40 0,-1-2-32 0,-1-1-22 15,3-1-3-15,-1-5 24 0,2-1 36 0,0-2 36 16,2-2 33-16,-2 1 32 0,4-1 38 16,-1 0 44-16,1 2 44 0,2 0 30 0,-2 4 8 15,3 0-14-15,-1 2-19 0,1 2-15 0,0 1-4 16,0 0-2-16,-2 0-3 0,0 0-9 0,-2 2-16 15,-1 2-14-15,-5-1-10 0,0 0-3 16,-3 3 2-16,0 0 1 0,-4 3-6 0,-4 1-12 16,-3 1-14-16,-4 0-14 0,-1 1-10 0,-3-2-2 15,3 0-9-15,0-3-5 0,1-3-16 0,1-3-29 16,5-1-51-16,3 0-95 0,1-8-186 0,4 1-301 16,1 1-750-16</inkml:trace>
  <inkml:trace contextRef="#ctx0" brushRef="#br0" timeOffset="-26487.09">24051 11732 1758 0,'0'0'239'0,"0"0"-74"16,0 0-31-16,0 0-35 0,0 0-52 0,0 0-23 16,0 0-4-16,0 0-3 0,0 0-5 15,0 0-8-15,0 0-6 0,0 0-8 0,0 0-24 16,0 0-59-16,14 80-87 0,-24-60-126 0,-2-1-157 15,3-3-138-15,0-7-229 0</inkml:trace>
  <inkml:trace contextRef="#ctx0" brushRef="#br0" timeOffset="-26302.53">23915 11979 545 0,'0'0'516'0,"0"0"-148"15,0 0-75-15,0 0-68 0,0 0-64 0,0 0-50 16,0 0-26-16,0 0-10 0,0 0-2 16,0 0-8-16,0 0-13 0,0 0-10 0,0 0-7 0,141-64-5 15,-107 53-5-15,0 0-3 0,0 0-3 16,-3 0-5-16,-4 2-4 0,-4 1-4 0,-4 3-3 15,-7 2-4-15,-4 1-5 0,-2 2-10 0,-6 0-18 16,0 0-20 0,0 3-50-16,-7 3-67 0,-2 1-93 0,-2 0-137 15,1-1-149-15,3-3-624 0</inkml:trace>
  <inkml:trace contextRef="#ctx0" brushRef="#br0" timeOffset="-26192.56">24074 11951 1113 0,'0'0'295'0,"0"0"-50"0,0 0-34 0,0 0-54 15,0 0-43-15,0 0-33 0,0 0-23 16,-31 126-26-16,29-109-16 0,1-2-10 0,1-2-8 16,0-3-12-16,4-1-21 0,1-1-47 0,1-3-92 15,4-3-121-15,-4-2-180 0,-1 0-776 0</inkml:trace>
  <inkml:trace contextRef="#ctx0" brushRef="#br0" timeOffset="-25903.73">24243 12002 1044 0,'0'0'437'0,"0"0"-182"0,0 0-79 0,0 0-63 16,0 0-35-16,0 0-4 0,0 0 2 0,0 0-6 16,0 0-23-16,0 0-21 0,0 0-11 0,0 0-7 15,-96 132-5-15,69-109-1 0,3-2-2 16,0-2 0-16,5-1 1 0,1-3 0 0,3-3-1 16,4-1 0-16,2-3 0 0,3-3 0 0,4 0-4 15,2-3 0-15,0 0 1 0,2-2 10 0,6 0 18 16,4-2 16-16,1-4 13 0,6-1 3 0,2-3-7 15,2-1-10-15,2 1-8 0,-1-2-3 0,3 0-3 16,-5 1-3-16,0 0-2 0,-2 1-6 16,-3 1-7-16,-4 4-8 0,-3 0-8 0,-3 1-11 15,-3 3-18-15,-3-1-26 0,-1 2-40 0,0 0-50 16,0 0-75-16,-4 3-142 0,0 1-173 0,0-2-776 0</inkml:trace>
  <inkml:trace contextRef="#ctx0" brushRef="#br0" timeOffset="-25605.16">24125 12276 81 0,'0'0'696'0,"0"0"-394"0,0 0-30 16,0 0-44-16,0 0-55 0,0 0-36 0,-39 131-33 16,33-108-19-16,2 0-15 0,-2-1-20 0,2-4-15 31,-1-1-15-31,1-4-13 0,3-4-4 0,0-1-3 16,1-2-2-16,0-4-7 0,0 0-9 0,0-2-12 15,1 0-5-15,4-6-5 0,2-1 0 0,1-3 5 16,2-5 4-16,0 1 7 0,0-1 7 15,0-1 12-15,1 0 4 0,-1 0 7 0,1 0 5 16,1 2 8-16,1 1 9 0,0 1 10 0,-1 3 12 0,-1 2 8 0,1 2 8 16,0 1 6-16,0 3-1 0,-1 0-3 0,0 1-7 15,-2 1-12-15,-1 5-5 0,-3 3-4 0,0 1 1 16,-2 4 5-16,-3 2 4 0,0-1-4 16,0 2-7-16,-6 1-9 0,0-4-14 0,-1 2-12 15,-2-5-4-15,1 0-4 0,3-3-12 0,-3-2-19 16,6-3-41-16,-2-3-64 0,2 0-146 15,2 0-221-15,0-3-958 0</inkml:trace>
  <inkml:trace contextRef="#ctx0" brushRef="#br0" timeOffset="-25111.79">24520 11990 1791 0,'0'0'181'0,"0"0"-30"0,0 0-23 0,0 0-42 15,0 0-58-15,0 0-27 0,0 0-1 0,0 0 6 16,0 0 4-16,0 0 3 0,0 0-4 0,0 0-5 16,0 0-5-16,0 0-2 0,-68 104-3 0,55-86 1 15,2-2-3-15,3-3-1 0,4-1-2 16,3-3 0-16,1-2 1 0,3-1 6 0,4-1 0 16,4-1 6-16,2-2 5 0,0 0 7 0,6-2 3 15,-2 1 6-15,-1-1 9 0,2 0 9 16,-5 0 8-16,4 0 7 0,-5 1 1 0,3 0-1 0,-3 1-4 0,-2-1-4 15,-1 3-6-15,-3 0-13 0,0 1-6 0,-5 0-4 16,-1 1-1-16,-3 4 3 0,-4-1-3 0,-5 3-5 16,-4 1-4-16,-3 0-5 0,2-1-3 0,-4 1-6 31,1-2-3-31,2 0-9 0,-1-3-13 0,1-3-23 16,5-2-31-16,0-3-38 0,2 0-45 0,5-6-43 15,-2-3-49-15,6-2-36 0,-1-1-2 0,1-4 28 16,-1-2 70-16,1 0 86 0,1-1 81 0,-2-2 80 15,-1 1 87-15,1 2 81 0,-1 2 56 16,0-1 19-16,2 7-29 0,-2 1-45 0,0 3-40 0,3 4-34 16,-1 1-34-16,-1 1-34 0,0 2-32 15,1 8-19-15,-1 4-2 0,-3 6 6 0,3 5 9 0,-2 4 0 16,1 4 1-16,3 3-2 0,-2 3-5 0,2 1-6 16,-1 1-6-16,1-1-9 0,1-1-7 0,0-4-4 15,6-1-14-15,0-3-30 0,5-4-58 0,-1-1-96 16,4-2-173-16,-6-6-306 0,-3-7-820 0</inkml:trace>
  <inkml:trace contextRef="#ctx0" brushRef="#br0" timeOffset="-24640.43">23598 12939 1497 0,'0'0'373'16,"0"0"-203"-16,0 0-25 0,0 0-13 0,0 0-31 16,0 0-30-16,0 0-12 0,-101 140-6 0,79-100-7 15,-2 3-14-15,-1-1-10 0,0-3-13 16,0-3-6-16,6-3-4 0,2-5-6 0,5-4-14 16,2-5-29-16,5-4-66 0,4-5-116 0,1-4-186 15,0-4-514-15,1 0-4 0</inkml:trace>
  <inkml:trace contextRef="#ctx0" brushRef="#br0" timeOffset="-24441.52">23589 12995 1288 0,'0'0'303'0,"0"0"-133"0,0 0-8 16,0 0 3-16,0 0-11 0,0 0-21 0,0 0-32 0,0 0-13 15,0 0-9-15,117 88-8 0,-94-66-12 0,-3 3-12 16,1 0-13-16,0-1-11 0,-2 0-10 15,1-3-7-15,0 0-5 0,-4-1-4 0,1-2-4 16,-2-1-10-16,-1-1-25 0,-5-2-61 0,-2 0-92 16,-3-3-122-16,-3-2-235 0,-1-4-886 0</inkml:trace>
  <inkml:trace contextRef="#ctx0" brushRef="#br0" timeOffset="-24269.32">23389 13364 1641 0,'0'0'146'0,"0"0"-36"16,0 0-9-16,0 0-14 0,0 0 2 16,0 0 3-16,119-44-8 0,-78 31-13 0,2 1-17 15,2 0-19-15,-3 2-16 0,-1 3-13 0,-4 1-9 16,-2 3-12-16,-6 0-28 0,-7 3-51 16,-3 0-83-16,-7 4-101 0,-3 0-140 0,-5 0-798 0</inkml:trace>
  <inkml:trace contextRef="#ctx0" brushRef="#br0" timeOffset="-24104.11">23445 13505 1458 0,'0'0'246'0,"0"0"-88"0,0 0-32 0,0 0-52 16,0 0-7-16,0 0 21 0,0 0 4 0,0 0-6 16,0 0-14-16,142-50-18 0,-111 39-18 15,2 0-15-15,-1 0-13 0,-5 1-10 0,-1 3-20 16,-5 0-33-16,-3 2-57 0,-3 1-85 0,-4 0-108 15,-5 2-189 1,-2-1-858-16</inkml:trace>
  <inkml:trace contextRef="#ctx0" brushRef="#br0" timeOffset="-23886.68">23720 13360 1536 0,'0'0'269'0,"0"0"-73"0,0 0-37 15,0 0-45-15,0 0-25 0,0 0-14 0,0 0-6 16,-86 123-7-16,78-98-8 0,1 2-9 0,3-1-4 15,2 0-8-15,2-2-3 0,0-3-5 16,0-3-3-16,1-3-1 0,3-1-3 0,4-3-1 0,-2 0-2 16,2-3-3-16,1-2-3 0,1-3 2 0,5-3-2 15,0 0 1-15,4-5-4 0,0-6-8 16,4-4-15-16,-1-3-20 0,5-3-31 16,-2-5-47-16,4 0-82 0,1-5-101 0,1-1-33 0,-7 6-312 15,-8 9-596-15</inkml:trace>
  <inkml:trace contextRef="#ctx0" brushRef="#br0" timeOffset="-23543.4">24166 13039 1778 0,'0'0'145'0,"0"0"-31"16,0 0-2-16,0 0-13 0,0 0-17 0,0 0-8 15,0 0-5-15,116-51-4 0,-89 46-3 16,-1 0-9-16,-1 2-4 0,0 0-7 0,-3 3-10 15,-6 0-9-15,-2 0-10 0,-4 5-5 0,-5 1 1 16,-4 1 3-16,-1 5-2 0,-2 1 3 0,-9 4-4 16,-7 1-8-16,-2 1-10 0,-1 2-5 0,-3-1-4 15,-3 0-1-15,1 0 1 0,0-4 3 16,2 2 6-16,0-2 1 0,2-2 6 0,3-3 1 16,3-1-1-16,5-2 2 0,3-3 0 0,2-2-4 15,6-2-5-15,0-1-1 0,7 0 5 0,5-5 5 16,2-4 9-16,7-1 2 0,1-4-3 15,2 0 1-15,2-2 0 0,-1 1 1 0,0 3 1 16,-3 0-5-16,-4 1-4 0,-1 5-8 0,-7 0-11 16,-1 2-17-16,-4 2-38 0,-3 1-58 0,0 1-58 15,-2 0-73-15,0 0-172 0,0 0-854 0</inkml:trace>
  <inkml:trace contextRef="#ctx0" brushRef="#br0" timeOffset="-23371.52">24190 13071 1601 0,'0'0'236'0,"0"0"-48"16,0 0-28-16,0 0-27 0,0 0-25 16,0 0-8-16,0 0-5 0,-59 141-10 0,49-101-12 15,-1 3-15-15,-3 3-11 0,1 2-13 0,-4 2-13 16,1-4-8-16,1 1-9 0,2-5-8 16,4-2-11-16,2-8-19 0,5-4-32 0,2-5-48 15,0-4-79-15,0-6-132 0,0-3-238 0,1-6-876 16</inkml:trace>
  <inkml:trace contextRef="#ctx0" brushRef="#br0" timeOffset="-23054.94">24090 13439 1317 0,'0'0'225'0,"0"0"-23"0,0 0-15 0,0 0-37 16,0 0-36-16,110-127-20 0,-81 107-14 15,1 1-12-15,-1 5-11 0,0-1-10 0,-3 1-6 16,1 3 1-16,-2 1 2 0,0 2-2 0,-4 2 1 15,-2 1-3-15,-2 1-1 0,-2 3-5 0,-2 1-4 0,-1 0-1 0,-1 0-6 16,-2 2 1-16,-3 3-2 0,3 1-1 0,-2 1-2 16,0 0-1-16,1 0-1 0,0 3 0 15,1 0 0-15,-2 3-1 0,-1 0 2 0,2 2-3 16,-4 3-2-16,3 2 1 0,-5 1-2 0,-2 4 1 16,0 0 0-16,0 2 1 0,-1 2 0 15,-4 1-1-15,-1 1-3 0,-1 3-3 0,2 0-4 16,-2 1 0-16,-3-2 1 0,2-2-1 0,0-1-3 15,1-4 1 1,-3-3 0-16,2-2-1 0,0-1 3 0,3-4-3 16,-4-1-5-16,1-5-4 0,2 0-19 0,0-6-29 15,-2-1-47-15,4-3-73 0,-3 0-77 0,1-3-113 16,2 0-214-16,1-1-877 0</inkml:trace>
  <inkml:trace contextRef="#ctx0" brushRef="#br0" timeOffset="-22698.86">24268 13488 1787 0,'0'0'98'0,"0"0"-19"16,0 0 1-16,0 0-5 0,0 0-23 0,0 0-15 15,0 0-9-15,0 0-8 0,-7 126-8 0,7-110-6 16,2 0-5-16,-2-3-3 0,1-3-5 0,-1-3 1 16,0-3-2-16,0-1-1 0,2-3-5 0,-2 0-17 15,2-3-5-15,-1-3 0 0,3-4 8 16,1-3 24-16,4-1 11 0,-1-1 15 0,3 0 14 15,1-2 11-15,0 0 9 0,0 2 2 16,4 2 2-16,-1 0-1 0,3 0 1 0,1 2 3 16,0 4 6-16,1 1 0 0,-3 2-5 0,-1 3-7 15,-4 1-11 1,1 3-10-16,-6 5-3 0,-1 3-1 0,-4 4 0 16,-2 3 4-16,-4 1-2 0,-6 5-6 15,-6 1-3-15,0-3-9 0,-7 1-3 0,1-2-5 0,0-4-3 16,-2-2-2-16,1-3-2 0,4-5-2 0,0-2-6 15,3-4-17-15,1-1-33 0,3-6-45 16,4-3-64-16,4-8-90 0,2-3-126 0,2 4-266 16,0 3-793-16</inkml:trace>
  <inkml:trace contextRef="#ctx0" brushRef="#br0" timeOffset="-21773.07">24471 11926 463 0,'0'0'263'0,"0"0"-37"15,0 0-34-15,0 0-23 0,0 0-16 0,0 0-18 16,0 0-17-16,0 0-17 0,0 0-12 0,0 0-8 16,0 0 0-16,0 0-2 0,0 0-3 0,0 0-4 15,0-5-9-15,0 5-9 0,-1 0-9 0,0 0-8 16,-2 0-6-16,-1-1-4 0,2 1-2 15,-2-1-1-15,0 1-7 0,1-2-2 16,-2 1-4-16,1 1-6 0,-3-1 5 0,4 0-1 0,-2 1 2 16,0 0 2-16,0-2 0 0,1 1-1 0,-2 0-1 15,1 0 0-15,0 1 1 0,1-2-1 16,2 2 2-16,-2 0-1 0,1 0 0 0,2-1-2 16,0 1-1-16,0 0-3 0,0 0 1 0,-1 0-1 15,1 0 0-15,-1 0-1 0,0 0-1 0,1 0-2 16,0 0 1-16,0 0-2 0,0 0 1 15,-1 0-3-15,2 0 0 0,-1 0 0 0,1 0-2 16,0 0 2-16,0 1-1 0,0 1 0 0,0-1 1 16,0 1 1-16,0 0-1 0,0 0 1 15,0 2 1-15,0 1-1 0,-2 0 2 0,1 1 0 16,0 1 0-16,0 0-2 0,-1 0 0 0,-3 0 3 0,3 0-4 16,0-2 1-16,-1 1 1 0,0-1 0 15,1-1-1-15,1-1-1 0,1 0 0 0,0-1-1 0,0 1 2 16,0-2-1-16,0 0 0 0,0 0-1 0,0 1 1 15,0 0 1-15,0 0-1 0,0 1 1 16,0-2-1-16,0 3 1 0,1-2-2 0,1 2 0 0,1-1 2 31,-2-1 0-31,1 2-1 0,-1-2 0 0,0 1-3 16,-1-1-5-16,1-1-6 0,0 0-14 0,1 0-26 16,-1 1-43-16,3-1-62 0,-2 0-95 0,5-1-119 15,-4 0-183-15,2 0-731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F75D110-43F0-4F7B-8D4E-CF6354E33680}" type="datetimeFigureOut">
              <a:rPr lang="zh-CN" altLang="en-US" smtClean="0"/>
              <a:t>2023/6/8</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FEFAC01-E718-4E09-8C32-D7B261BF0077}" type="slidenum">
              <a:rPr lang="zh-CN" altLang="en-US" smtClean="0"/>
              <a:t>‹#›</a:t>
            </a:fld>
            <a:endParaRPr lang="zh-CN" altLang="en-US"/>
          </a:p>
        </p:txBody>
      </p:sp>
    </p:spTree>
    <p:extLst>
      <p:ext uri="{BB962C8B-B14F-4D97-AF65-F5344CB8AC3E}">
        <p14:creationId xmlns:p14="http://schemas.microsoft.com/office/powerpoint/2010/main" val="4229706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FEFAC01-E718-4E09-8C32-D7B261BF0077}" type="slidenum">
              <a:rPr lang="zh-CN" altLang="en-US" smtClean="0"/>
              <a:t>8</a:t>
            </a:fld>
            <a:endParaRPr lang="zh-CN" altLang="en-US"/>
          </a:p>
        </p:txBody>
      </p:sp>
    </p:spTree>
    <p:extLst>
      <p:ext uri="{BB962C8B-B14F-4D97-AF65-F5344CB8AC3E}">
        <p14:creationId xmlns:p14="http://schemas.microsoft.com/office/powerpoint/2010/main" val="33168205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pic>
        <p:nvPicPr>
          <p:cNvPr id="17" name="图片 16" descr="图片包含 文字, 地图&#10;&#10;描述已自动生成">
            <a:extLst>
              <a:ext uri="{FF2B5EF4-FFF2-40B4-BE49-F238E27FC236}">
                <a16:creationId xmlns:a16="http://schemas.microsoft.com/office/drawing/2014/main" id="{1ECF1900-FF6D-473A-9A97-A5CD838D714E}"/>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3831" y="0"/>
            <a:ext cx="4699000" cy="2904138"/>
          </a:xfrm>
          <a:prstGeom prst="rect">
            <a:avLst/>
          </a:prstGeom>
        </p:spPr>
      </p:pic>
      <p:sp>
        <p:nvSpPr>
          <p:cNvPr id="18" name="标题 47">
            <a:extLst>
              <a:ext uri="{FF2B5EF4-FFF2-40B4-BE49-F238E27FC236}">
                <a16:creationId xmlns:a16="http://schemas.microsoft.com/office/drawing/2014/main" id="{C8B67A60-61FC-4440-A184-90956851AE7A}"/>
              </a:ext>
            </a:extLst>
          </p:cNvPr>
          <p:cNvSpPr>
            <a:spLocks noGrp="1"/>
          </p:cNvSpPr>
          <p:nvPr>
            <p:ph type="title" hasCustomPrompt="1"/>
          </p:nvPr>
        </p:nvSpPr>
        <p:spPr>
          <a:xfrm>
            <a:off x="515937" y="3505701"/>
            <a:ext cx="8112123" cy="769441"/>
          </a:xfrm>
          <a:prstGeom prst="rect">
            <a:avLst/>
          </a:prstGeom>
          <a:noFill/>
        </p:spPr>
        <p:txBody>
          <a:bodyPr wrap="square" lIns="0" rtlCol="0">
            <a:spAutoFit/>
          </a:bodyPr>
          <a:lstStyle>
            <a:lvl1pPr algn="ctr">
              <a:lnSpc>
                <a:spcPct val="100000"/>
              </a:lnSpc>
              <a:defRPr lang="zh-CN" altLang="en-US" sz="4400" spc="100" dirty="0">
                <a:solidFill>
                  <a:schemeClr val="accent1"/>
                </a:solidFill>
                <a:latin typeface="微软雅黑" panose="020B0503020204020204" pitchFamily="34" charset="-122"/>
                <a:ea typeface="微软雅黑" panose="020B0503020204020204" pitchFamily="34" charset="-122"/>
                <a:cs typeface="+mn-ea"/>
              </a:defRPr>
            </a:lvl1pPr>
          </a:lstStyle>
          <a:p>
            <a:pPr marL="0" lvl="0"/>
            <a:r>
              <a:rPr lang="zh-CN" altLang="en-US" dirty="0"/>
              <a:t>哈尔滨工业大学主题模板</a:t>
            </a:r>
          </a:p>
        </p:txBody>
      </p:sp>
      <p:sp>
        <p:nvSpPr>
          <p:cNvPr id="19" name="文本占位符 53">
            <a:extLst>
              <a:ext uri="{FF2B5EF4-FFF2-40B4-BE49-F238E27FC236}">
                <a16:creationId xmlns:a16="http://schemas.microsoft.com/office/drawing/2014/main" id="{21ED8FD4-0736-45CB-98E2-D18DFBB00773}"/>
              </a:ext>
            </a:extLst>
          </p:cNvPr>
          <p:cNvSpPr>
            <a:spLocks noGrp="1"/>
          </p:cNvSpPr>
          <p:nvPr>
            <p:ph type="body" sz="quarter" idx="16" hasCustomPrompt="1"/>
          </p:nvPr>
        </p:nvSpPr>
        <p:spPr>
          <a:xfrm>
            <a:off x="2539315" y="5438932"/>
            <a:ext cx="4065361" cy="381258"/>
          </a:xfrm>
          <a:prstGeom prst="rect">
            <a:avLst/>
          </a:prstGeom>
          <a:noFill/>
        </p:spPr>
        <p:txBody>
          <a:bodyPr wrap="square" lIns="0" rtlCol="0" anchor="ctr" anchorCtr="0">
            <a:spAutoFit/>
          </a:bodyPr>
          <a:lstStyle>
            <a:lvl1pPr marL="0" indent="0" algn="ctr">
              <a:lnSpc>
                <a:spcPct val="130000"/>
              </a:lnSpc>
              <a:buNone/>
              <a:defRPr lang="zh-CN" altLang="en-US" sz="1600" spc="100" smtClean="0">
                <a:solidFill>
                  <a:schemeClr val="tx1">
                    <a:lumMod val="85000"/>
                    <a:lumOff val="15000"/>
                  </a:schemeClr>
                </a:solidFill>
                <a:latin typeface="微软雅黑" panose="020B0503020204020204" pitchFamily="34" charset="-122"/>
                <a:ea typeface="微软雅黑" panose="020B0503020204020204" pitchFamily="34" charset="-122"/>
                <a:cs typeface="+mn-ea"/>
              </a:defRPr>
            </a:lvl1pPr>
            <a:lvl2pPr>
              <a:defRPr lang="zh-CN" altLang="en-US" sz="1800" smtClean="0"/>
            </a:lvl2pPr>
            <a:lvl3pPr>
              <a:defRPr lang="zh-CN" altLang="en-US" sz="1800" smtClean="0"/>
            </a:lvl3pPr>
            <a:lvl4pPr>
              <a:defRPr lang="zh-CN" altLang="en-US" smtClean="0"/>
            </a:lvl4pPr>
            <a:lvl5pPr>
              <a:defRPr lang="zh-CN" altLang="en-US"/>
            </a:lvl5pPr>
          </a:lstStyle>
          <a:p>
            <a:pPr marL="0" lvl="0">
              <a:lnSpc>
                <a:spcPct val="130000"/>
              </a:lnSpc>
            </a:pPr>
            <a:r>
              <a:rPr lang="zh-CN" altLang="en-US" dirty="0"/>
              <a:t>指导教师： </a:t>
            </a:r>
            <a:r>
              <a:rPr lang="en-US" altLang="zh-CN" dirty="0"/>
              <a:t>XXX	</a:t>
            </a:r>
            <a:r>
              <a:rPr lang="zh-CN" altLang="en-US" dirty="0"/>
              <a:t>答辩学生： </a:t>
            </a:r>
            <a:r>
              <a:rPr lang="en-US" altLang="zh-CN" dirty="0"/>
              <a:t>XX</a:t>
            </a:r>
            <a:endParaRPr lang="zh-CN" altLang="en-US" dirty="0"/>
          </a:p>
        </p:txBody>
      </p:sp>
      <p:sp>
        <p:nvSpPr>
          <p:cNvPr id="20" name="文本框 19">
            <a:extLst>
              <a:ext uri="{FF2B5EF4-FFF2-40B4-BE49-F238E27FC236}">
                <a16:creationId xmlns:a16="http://schemas.microsoft.com/office/drawing/2014/main" id="{0B8609F3-6013-4110-A1BB-3A7565821CF4}"/>
              </a:ext>
            </a:extLst>
          </p:cNvPr>
          <p:cNvSpPr txBox="1"/>
          <p:nvPr userDrawn="1"/>
        </p:nvSpPr>
        <p:spPr>
          <a:xfrm>
            <a:off x="6604677" y="6354572"/>
            <a:ext cx="2450360" cy="381258"/>
          </a:xfrm>
          <a:prstGeom prst="rect">
            <a:avLst/>
          </a:prstGeom>
          <a:noFill/>
        </p:spPr>
        <p:txBody>
          <a:bodyPr wrap="square" rtlCol="0">
            <a:spAutoFit/>
          </a:bodyPr>
          <a:lstStyle/>
          <a:p>
            <a:pPr algn="ctr">
              <a:lnSpc>
                <a:spcPct val="130000"/>
              </a:lnSpc>
            </a:pPr>
            <a:r>
              <a:rPr lang="zh-CN" altLang="en-US" sz="1600" spc="100" dirty="0">
                <a:solidFill>
                  <a:schemeClr val="tx1">
                    <a:lumMod val="65000"/>
                    <a:lumOff val="35000"/>
                  </a:schemeClr>
                </a:solidFill>
                <a:latin typeface="微软雅黑" panose="020B0503020204020204" pitchFamily="34" charset="-122"/>
                <a:ea typeface="微软雅黑" panose="020B0503020204020204" pitchFamily="34" charset="-122"/>
              </a:rPr>
              <a:t>规格严格 功夫到家</a:t>
            </a:r>
          </a:p>
        </p:txBody>
      </p:sp>
      <p:sp>
        <p:nvSpPr>
          <p:cNvPr id="31" name="文本占位符 53">
            <a:extLst>
              <a:ext uri="{FF2B5EF4-FFF2-40B4-BE49-F238E27FC236}">
                <a16:creationId xmlns:a16="http://schemas.microsoft.com/office/drawing/2014/main" id="{F8076575-F83A-4A9D-91EC-F0CBAA6E0E72}"/>
              </a:ext>
            </a:extLst>
          </p:cNvPr>
          <p:cNvSpPr>
            <a:spLocks noGrp="1"/>
          </p:cNvSpPr>
          <p:nvPr userDrawn="1">
            <p:ph type="body" sz="quarter" idx="17" hasCustomPrompt="1"/>
          </p:nvPr>
        </p:nvSpPr>
        <p:spPr>
          <a:xfrm>
            <a:off x="515936" y="4484078"/>
            <a:ext cx="8112123" cy="414985"/>
          </a:xfrm>
          <a:prstGeom prst="rect">
            <a:avLst/>
          </a:prstGeom>
          <a:noFill/>
        </p:spPr>
        <p:txBody>
          <a:bodyPr wrap="square" lIns="0" rtlCol="0" anchor="ctr" anchorCtr="0">
            <a:spAutoFit/>
          </a:bodyPr>
          <a:lstStyle>
            <a:lvl1pPr marL="0" indent="0" algn="ctr">
              <a:lnSpc>
                <a:spcPct val="100000"/>
              </a:lnSpc>
              <a:buNone/>
              <a:defRPr lang="zh-CN" altLang="en-US" sz="1800" spc="200" baseline="0" smtClean="0">
                <a:solidFill>
                  <a:schemeClr val="tx1">
                    <a:lumMod val="65000"/>
                    <a:lumOff val="35000"/>
                  </a:schemeClr>
                </a:solidFill>
                <a:latin typeface="微软雅黑" panose="020B0503020204020204" pitchFamily="34" charset="-122"/>
                <a:ea typeface="微软雅黑" panose="020B0503020204020204" pitchFamily="34" charset="-122"/>
                <a:cs typeface="+mn-ea"/>
              </a:defRPr>
            </a:lvl1pPr>
            <a:lvl2pPr>
              <a:defRPr lang="zh-CN" altLang="en-US" sz="1800" smtClean="0"/>
            </a:lvl2pPr>
            <a:lvl3pPr>
              <a:defRPr lang="zh-CN" altLang="en-US" sz="1800" smtClean="0"/>
            </a:lvl3pPr>
            <a:lvl4pPr>
              <a:defRPr lang="zh-CN" altLang="en-US" smtClean="0"/>
            </a:lvl4pPr>
            <a:lvl5pPr>
              <a:defRPr lang="zh-CN" altLang="en-US"/>
            </a:lvl5pPr>
          </a:lstStyle>
          <a:p>
            <a:pPr marL="0" lvl="0">
              <a:lnSpc>
                <a:spcPct val="130000"/>
              </a:lnSpc>
            </a:pPr>
            <a:r>
              <a:rPr lang="en-US" altLang="zh-CN" dirty="0"/>
              <a:t>Harbin Institute of Technology PowerPoint Template</a:t>
            </a:r>
            <a:endParaRPr lang="zh-CN" altLang="en-US" dirty="0"/>
          </a:p>
        </p:txBody>
      </p:sp>
      <p:cxnSp>
        <p:nvCxnSpPr>
          <p:cNvPr id="32" name="直接连接符 31">
            <a:extLst>
              <a:ext uri="{FF2B5EF4-FFF2-40B4-BE49-F238E27FC236}">
                <a16:creationId xmlns:a16="http://schemas.microsoft.com/office/drawing/2014/main" id="{306036BA-DE03-49BA-9D71-AD9B10F865AB}"/>
              </a:ext>
            </a:extLst>
          </p:cNvPr>
          <p:cNvCxnSpPr>
            <a:cxnSpLocks/>
          </p:cNvCxnSpPr>
          <p:nvPr userDrawn="1"/>
        </p:nvCxnSpPr>
        <p:spPr>
          <a:xfrm>
            <a:off x="584518" y="5066818"/>
            <a:ext cx="7974957"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4" name="文本框 3">
            <a:extLst>
              <a:ext uri="{FF2B5EF4-FFF2-40B4-BE49-F238E27FC236}">
                <a16:creationId xmlns:a16="http://schemas.microsoft.com/office/drawing/2014/main" id="{37AF3304-8438-482D-BC81-DEC8BF46359D}"/>
              </a:ext>
            </a:extLst>
          </p:cNvPr>
          <p:cNvSpPr txBox="1"/>
          <p:nvPr userDrawn="1"/>
        </p:nvSpPr>
        <p:spPr>
          <a:xfrm>
            <a:off x="507635" y="6360535"/>
            <a:ext cx="630977" cy="369332"/>
          </a:xfrm>
          <a:prstGeom prst="rect">
            <a:avLst/>
          </a:prstGeom>
          <a:noFill/>
        </p:spPr>
        <p:txBody>
          <a:bodyPr wrap="square" rtlCol="0">
            <a:spAutoFit/>
          </a:bodyPr>
          <a:lstStyle/>
          <a:p>
            <a:r>
              <a:rPr lang="en-US" sz="1800" i="1" dirty="0">
                <a:solidFill>
                  <a:srgbClr val="505050"/>
                </a:solidFill>
                <a:latin typeface="微软雅黑" panose="020B0503020204020204" pitchFamily="34" charset="-122"/>
                <a:ea typeface="微软雅黑" panose="020B0503020204020204" pitchFamily="34" charset="-122"/>
              </a:rPr>
              <a:t>HIT</a:t>
            </a:r>
          </a:p>
        </p:txBody>
      </p:sp>
      <p:grpSp>
        <p:nvGrpSpPr>
          <p:cNvPr id="5" name="组合 4">
            <a:extLst>
              <a:ext uri="{FF2B5EF4-FFF2-40B4-BE49-F238E27FC236}">
                <a16:creationId xmlns:a16="http://schemas.microsoft.com/office/drawing/2014/main" id="{E053E992-AEAC-4DE0-A7F6-EBB62CA2DA81}"/>
              </a:ext>
            </a:extLst>
          </p:cNvPr>
          <p:cNvGrpSpPr/>
          <p:nvPr userDrawn="1"/>
        </p:nvGrpSpPr>
        <p:grpSpPr>
          <a:xfrm>
            <a:off x="1154635" y="6455201"/>
            <a:ext cx="1067310" cy="180000"/>
            <a:chOff x="1265848" y="6455201"/>
            <a:chExt cx="1067310" cy="180000"/>
          </a:xfrm>
        </p:grpSpPr>
        <p:cxnSp>
          <p:nvCxnSpPr>
            <p:cNvPr id="24" name="直接连接符 23">
              <a:extLst>
                <a:ext uri="{FF2B5EF4-FFF2-40B4-BE49-F238E27FC236}">
                  <a16:creationId xmlns:a16="http://schemas.microsoft.com/office/drawing/2014/main" id="{A5A4B913-6E6E-4F33-9BC9-8273E10DDEE6}"/>
                </a:ext>
              </a:extLst>
            </p:cNvPr>
            <p:cNvCxnSpPr>
              <a:cxnSpLocks/>
            </p:cNvCxnSpPr>
            <p:nvPr userDrawn="1"/>
          </p:nvCxnSpPr>
          <p:spPr>
            <a:xfrm flipH="1">
              <a:off x="1265848" y="6455201"/>
              <a:ext cx="76477" cy="180000"/>
            </a:xfrm>
            <a:prstGeom prst="line">
              <a:avLst/>
            </a:prstGeom>
            <a:ln>
              <a:solidFill>
                <a:srgbClr val="02429B"/>
              </a:solidFill>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9D964371-C9DE-49F7-882D-457EF051EA46}"/>
                </a:ext>
              </a:extLst>
            </p:cNvPr>
            <p:cNvCxnSpPr>
              <a:cxnSpLocks/>
            </p:cNvCxnSpPr>
            <p:nvPr userDrawn="1"/>
          </p:nvCxnSpPr>
          <p:spPr>
            <a:xfrm flipH="1">
              <a:off x="1364208" y="6455201"/>
              <a:ext cx="76477" cy="180000"/>
            </a:xfrm>
            <a:prstGeom prst="line">
              <a:avLst/>
            </a:prstGeom>
            <a:ln>
              <a:solidFill>
                <a:srgbClr val="02429B"/>
              </a:solidFill>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9490320D-E034-4A7B-BE5B-5B259FC6D635}"/>
                </a:ext>
              </a:extLst>
            </p:cNvPr>
            <p:cNvCxnSpPr>
              <a:cxnSpLocks/>
            </p:cNvCxnSpPr>
            <p:nvPr userDrawn="1"/>
          </p:nvCxnSpPr>
          <p:spPr>
            <a:xfrm flipH="1">
              <a:off x="1462569" y="6455201"/>
              <a:ext cx="76477" cy="180000"/>
            </a:xfrm>
            <a:prstGeom prst="line">
              <a:avLst/>
            </a:prstGeom>
            <a:ln>
              <a:solidFill>
                <a:srgbClr val="02429B"/>
              </a:solidFill>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64505BFC-02FF-42A4-A4CD-9E8E8084F81D}"/>
                </a:ext>
              </a:extLst>
            </p:cNvPr>
            <p:cNvCxnSpPr>
              <a:cxnSpLocks/>
            </p:cNvCxnSpPr>
            <p:nvPr userDrawn="1"/>
          </p:nvCxnSpPr>
          <p:spPr>
            <a:xfrm flipH="1">
              <a:off x="1560929" y="6455201"/>
              <a:ext cx="76477" cy="180000"/>
            </a:xfrm>
            <a:prstGeom prst="line">
              <a:avLst/>
            </a:prstGeom>
            <a:ln>
              <a:solidFill>
                <a:srgbClr val="02429B"/>
              </a:solidFill>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AF272019-A8A7-4339-BACB-B3F7E182AF1E}"/>
                </a:ext>
              </a:extLst>
            </p:cNvPr>
            <p:cNvCxnSpPr>
              <a:cxnSpLocks/>
            </p:cNvCxnSpPr>
            <p:nvPr userDrawn="1"/>
          </p:nvCxnSpPr>
          <p:spPr>
            <a:xfrm flipH="1">
              <a:off x="1659289" y="6455201"/>
              <a:ext cx="76477" cy="180000"/>
            </a:xfrm>
            <a:prstGeom prst="line">
              <a:avLst/>
            </a:prstGeom>
            <a:ln>
              <a:solidFill>
                <a:srgbClr val="02429B"/>
              </a:solidFill>
            </a:ln>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796B2A9C-DD9B-4E77-AC3C-B1A22272AE34}"/>
                </a:ext>
              </a:extLst>
            </p:cNvPr>
            <p:cNvCxnSpPr>
              <a:cxnSpLocks/>
            </p:cNvCxnSpPr>
            <p:nvPr userDrawn="1"/>
          </p:nvCxnSpPr>
          <p:spPr>
            <a:xfrm flipH="1">
              <a:off x="1757650" y="6455201"/>
              <a:ext cx="76477" cy="180000"/>
            </a:xfrm>
            <a:prstGeom prst="line">
              <a:avLst/>
            </a:prstGeom>
            <a:ln>
              <a:solidFill>
                <a:srgbClr val="02429B"/>
              </a:soli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62249967-0F29-4BB5-BDA4-2EAD44169776}"/>
                </a:ext>
              </a:extLst>
            </p:cNvPr>
            <p:cNvCxnSpPr>
              <a:cxnSpLocks/>
            </p:cNvCxnSpPr>
            <p:nvPr userDrawn="1"/>
          </p:nvCxnSpPr>
          <p:spPr>
            <a:xfrm flipH="1">
              <a:off x="1863239" y="6455201"/>
              <a:ext cx="76477" cy="180000"/>
            </a:xfrm>
            <a:prstGeom prst="line">
              <a:avLst/>
            </a:prstGeom>
            <a:ln>
              <a:solidFill>
                <a:srgbClr val="02429B"/>
              </a:solidFill>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50ADB49B-FCCB-4F4D-98BF-068349B3BE01}"/>
                </a:ext>
              </a:extLst>
            </p:cNvPr>
            <p:cNvCxnSpPr>
              <a:cxnSpLocks/>
            </p:cNvCxnSpPr>
            <p:nvPr userDrawn="1"/>
          </p:nvCxnSpPr>
          <p:spPr>
            <a:xfrm flipH="1">
              <a:off x="1961599" y="6455201"/>
              <a:ext cx="76477" cy="180000"/>
            </a:xfrm>
            <a:prstGeom prst="line">
              <a:avLst/>
            </a:prstGeom>
            <a:ln>
              <a:solidFill>
                <a:srgbClr val="02429B"/>
              </a:solidFill>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8368CC61-C85A-44DF-8712-C78F71B18F5F}"/>
                </a:ext>
              </a:extLst>
            </p:cNvPr>
            <p:cNvCxnSpPr>
              <a:cxnSpLocks/>
            </p:cNvCxnSpPr>
            <p:nvPr userDrawn="1"/>
          </p:nvCxnSpPr>
          <p:spPr>
            <a:xfrm flipH="1">
              <a:off x="2059960" y="6455201"/>
              <a:ext cx="76477" cy="180000"/>
            </a:xfrm>
            <a:prstGeom prst="line">
              <a:avLst/>
            </a:prstGeom>
            <a:ln>
              <a:solidFill>
                <a:srgbClr val="02429B"/>
              </a:solidFill>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74076FF2-D439-44E2-A8DD-0EB83FF7D73E}"/>
                </a:ext>
              </a:extLst>
            </p:cNvPr>
            <p:cNvCxnSpPr>
              <a:cxnSpLocks/>
            </p:cNvCxnSpPr>
            <p:nvPr userDrawn="1"/>
          </p:nvCxnSpPr>
          <p:spPr>
            <a:xfrm flipH="1">
              <a:off x="2158320" y="6455201"/>
              <a:ext cx="76477" cy="180000"/>
            </a:xfrm>
            <a:prstGeom prst="line">
              <a:avLst/>
            </a:prstGeom>
            <a:ln>
              <a:solidFill>
                <a:srgbClr val="02429B"/>
              </a:solidFill>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20B37FFC-C248-4953-B48A-08A640F83CD4}"/>
                </a:ext>
              </a:extLst>
            </p:cNvPr>
            <p:cNvCxnSpPr>
              <a:cxnSpLocks/>
            </p:cNvCxnSpPr>
            <p:nvPr userDrawn="1"/>
          </p:nvCxnSpPr>
          <p:spPr>
            <a:xfrm flipH="1">
              <a:off x="2256681" y="6455201"/>
              <a:ext cx="76477" cy="180000"/>
            </a:xfrm>
            <a:prstGeom prst="line">
              <a:avLst/>
            </a:prstGeom>
            <a:ln>
              <a:solidFill>
                <a:srgbClr val="02429B"/>
              </a:solidFill>
            </a:ln>
          </p:spPr>
          <p:style>
            <a:lnRef idx="1">
              <a:schemeClr val="accent1"/>
            </a:lnRef>
            <a:fillRef idx="0">
              <a:schemeClr val="accent1"/>
            </a:fillRef>
            <a:effectRef idx="0">
              <a:schemeClr val="accent1"/>
            </a:effectRef>
            <a:fontRef idx="minor">
              <a:schemeClr val="tx1"/>
            </a:fontRef>
          </p:style>
        </p:cxnSp>
      </p:grpSp>
      <p:pic>
        <p:nvPicPr>
          <p:cNvPr id="7" name="图片 6">
            <a:extLst>
              <a:ext uri="{FF2B5EF4-FFF2-40B4-BE49-F238E27FC236}">
                <a16:creationId xmlns:a16="http://schemas.microsoft.com/office/drawing/2014/main" id="{0C0E5A01-66DF-4F86-A1E8-F5189A427043}"/>
              </a:ext>
            </a:extLst>
          </p:cNvPr>
          <p:cNvPicPr>
            <a:picLocks noChangeAspect="1"/>
          </p:cNvPicPr>
          <p:nvPr userDrawn="1"/>
        </p:nvPicPr>
        <p:blipFill rotWithShape="1">
          <a:blip r:embed="rId3">
            <a:extLst>
              <a:ext uri="{28A0092B-C50C-407E-A947-70E740481C1C}">
                <a14:useLocalDpi xmlns:a14="http://schemas.microsoft.com/office/drawing/2010/main"/>
              </a:ext>
            </a:extLst>
          </a:blip>
          <a:srcRect b="12905"/>
          <a:stretch/>
        </p:blipFill>
        <p:spPr>
          <a:xfrm>
            <a:off x="4889379" y="300951"/>
            <a:ext cx="3774776" cy="2560873"/>
          </a:xfrm>
          <a:prstGeom prst="rect">
            <a:avLst/>
          </a:prstGeom>
        </p:spPr>
      </p:pic>
    </p:spTree>
    <p:extLst>
      <p:ext uri="{BB962C8B-B14F-4D97-AF65-F5344CB8AC3E}">
        <p14:creationId xmlns:p14="http://schemas.microsoft.com/office/powerpoint/2010/main" val="5795095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48" name="矩形 47">
            <a:extLst>
              <a:ext uri="{FF2B5EF4-FFF2-40B4-BE49-F238E27FC236}">
                <a16:creationId xmlns:a16="http://schemas.microsoft.com/office/drawing/2014/main" id="{5566345E-0610-4929-B021-80B8DBD4BF79}"/>
              </a:ext>
            </a:extLst>
          </p:cNvPr>
          <p:cNvSpPr/>
          <p:nvPr userDrawn="1"/>
        </p:nvSpPr>
        <p:spPr>
          <a:xfrm>
            <a:off x="0" y="-1306"/>
            <a:ext cx="2113823" cy="14667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6600" dirty="0">
                <a:solidFill>
                  <a:schemeClr val="bg1"/>
                </a:solidFill>
                <a:latin typeface="微软雅黑" panose="020B0503020204020204" pitchFamily="34" charset="-122"/>
                <a:ea typeface="微软雅黑" panose="020B0503020204020204" pitchFamily="34" charset="-122"/>
              </a:rPr>
              <a:t>目录</a:t>
            </a:r>
            <a:endParaRPr lang="en-US" sz="6600" dirty="0">
              <a:solidFill>
                <a:schemeClr val="bg1"/>
              </a:solidFill>
              <a:latin typeface="微软雅黑" panose="020B0503020204020204" pitchFamily="34" charset="-122"/>
              <a:ea typeface="微软雅黑" panose="020B0503020204020204" pitchFamily="34" charset="-122"/>
            </a:endParaRPr>
          </a:p>
        </p:txBody>
      </p:sp>
      <p:pic>
        <p:nvPicPr>
          <p:cNvPr id="17" name="图片 16">
            <a:extLst>
              <a:ext uri="{FF2B5EF4-FFF2-40B4-BE49-F238E27FC236}">
                <a16:creationId xmlns:a16="http://schemas.microsoft.com/office/drawing/2014/main" id="{4342B1E9-B215-4496-813B-25434165245F}"/>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20190"/>
            <a:ext cx="2527298" cy="6817620"/>
          </a:xfrm>
          <a:custGeom>
            <a:avLst/>
            <a:gdLst>
              <a:gd name="connsiteX0" fmla="*/ 0 w 2527298"/>
              <a:gd name="connsiteY0" fmla="*/ 0 h 6817620"/>
              <a:gd name="connsiteX1" fmla="*/ 2207801 w 2527298"/>
              <a:gd name="connsiteY1" fmla="*/ 0 h 6817620"/>
              <a:gd name="connsiteX2" fmla="*/ 2250800 w 2527298"/>
              <a:gd name="connsiteY2" fmla="*/ 213099 h 6817620"/>
              <a:gd name="connsiteX3" fmla="*/ 2527298 w 2527298"/>
              <a:gd name="connsiteY3" fmla="*/ 3567715 h 6817620"/>
              <a:gd name="connsiteX4" fmla="*/ 2331895 w 2527298"/>
              <a:gd name="connsiteY4" fmla="*/ 6427636 h 6817620"/>
              <a:gd name="connsiteX5" fmla="*/ 2267966 w 2527298"/>
              <a:gd name="connsiteY5" fmla="*/ 6817620 h 6817620"/>
              <a:gd name="connsiteX6" fmla="*/ 0 w 2527298"/>
              <a:gd name="connsiteY6" fmla="*/ 6817620 h 6817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27298" h="6817620">
                <a:moveTo>
                  <a:pt x="0" y="0"/>
                </a:moveTo>
                <a:lnTo>
                  <a:pt x="2207801" y="0"/>
                </a:lnTo>
                <a:lnTo>
                  <a:pt x="2250800" y="213099"/>
                </a:lnTo>
                <a:cubicBezTo>
                  <a:pt x="2425367" y="1170693"/>
                  <a:pt x="2527298" y="2325090"/>
                  <a:pt x="2527298" y="3567715"/>
                </a:cubicBezTo>
                <a:cubicBezTo>
                  <a:pt x="2527298" y="4603237"/>
                  <a:pt x="2456512" y="5577486"/>
                  <a:pt x="2331895" y="6427636"/>
                </a:cubicBezTo>
                <a:lnTo>
                  <a:pt x="2267966" y="6817620"/>
                </a:lnTo>
                <a:lnTo>
                  <a:pt x="0" y="6817620"/>
                </a:lnTo>
                <a:close/>
              </a:path>
            </a:pathLst>
          </a:custGeom>
        </p:spPr>
      </p:pic>
      <p:sp>
        <p:nvSpPr>
          <p:cNvPr id="30" name="任意形状 9">
            <a:extLst>
              <a:ext uri="{FF2B5EF4-FFF2-40B4-BE49-F238E27FC236}">
                <a16:creationId xmlns:a16="http://schemas.microsoft.com/office/drawing/2014/main" id="{6DDC1717-D7C8-429D-9EFF-28B78D973233}"/>
              </a:ext>
            </a:extLst>
          </p:cNvPr>
          <p:cNvSpPr/>
          <p:nvPr userDrawn="1"/>
        </p:nvSpPr>
        <p:spPr>
          <a:xfrm flipH="1">
            <a:off x="101599" y="101600"/>
            <a:ext cx="2527298" cy="6629400"/>
          </a:xfrm>
          <a:custGeom>
            <a:avLst/>
            <a:gdLst>
              <a:gd name="connsiteX0" fmla="*/ 533952 w 4167120"/>
              <a:gd name="connsiteY0" fmla="*/ 0 h 6858000"/>
              <a:gd name="connsiteX1" fmla="*/ 4167120 w 4167120"/>
              <a:gd name="connsiteY1" fmla="*/ 0 h 6858000"/>
              <a:gd name="connsiteX2" fmla="*/ 4167120 w 4167120"/>
              <a:gd name="connsiteY2" fmla="*/ 6858000 h 6858000"/>
              <a:gd name="connsiteX3" fmla="*/ 427599 w 4167120"/>
              <a:gd name="connsiteY3" fmla="*/ 6858000 h 6858000"/>
              <a:gd name="connsiteX4" fmla="*/ 322189 w 4167120"/>
              <a:gd name="connsiteY4" fmla="*/ 6466939 h 6858000"/>
              <a:gd name="connsiteX5" fmla="*/ 0 w 4167120"/>
              <a:gd name="connsiteY5" fmla="*/ 3599121 h 6858000"/>
              <a:gd name="connsiteX6" fmla="*/ 455902 w 4167120"/>
              <a:gd name="connsiteY6" fmla="*/ 23524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120" h="6858000">
                <a:moveTo>
                  <a:pt x="533952" y="0"/>
                </a:moveTo>
                <a:lnTo>
                  <a:pt x="4167120" y="0"/>
                </a:lnTo>
                <a:lnTo>
                  <a:pt x="4167120" y="6858000"/>
                </a:lnTo>
                <a:lnTo>
                  <a:pt x="427599" y="6858000"/>
                </a:lnTo>
                <a:lnTo>
                  <a:pt x="322189" y="6466939"/>
                </a:lnTo>
                <a:cubicBezTo>
                  <a:pt x="116715" y="5614442"/>
                  <a:pt x="0" y="4637502"/>
                  <a:pt x="0" y="3599121"/>
                </a:cubicBezTo>
                <a:cubicBezTo>
                  <a:pt x="0" y="2353065"/>
                  <a:pt x="168069" y="1195481"/>
                  <a:pt x="455902" y="235243"/>
                </a:cubicBezTo>
                <a:close/>
              </a:path>
            </a:pathLst>
          </a:custGeom>
          <a:noFill/>
          <a:ln w="28575">
            <a:solidFill>
              <a:srgbClr val="02429B"/>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prstTxWarp prst="textNoShape">
              <a:avLst/>
            </a:prstTxWarp>
            <a:noAutofit/>
          </a:bodyPr>
          <a:lstStyle/>
          <a:p>
            <a:pPr algn="l">
              <a:lnSpc>
                <a:spcPct val="130000"/>
              </a:lnSpc>
            </a:pPr>
            <a:endParaRPr kumimoji="1" lang="zh-CN" altLang="en-US" sz="2000" dirty="0">
              <a:solidFill>
                <a:schemeClr val="tx1">
                  <a:lumMod val="75000"/>
                  <a:lumOff val="25000"/>
                </a:schemeClr>
              </a:solidFill>
            </a:endParaRPr>
          </a:p>
        </p:txBody>
      </p:sp>
    </p:spTree>
    <p:extLst>
      <p:ext uri="{BB962C8B-B14F-4D97-AF65-F5344CB8AC3E}">
        <p14:creationId xmlns:p14="http://schemas.microsoft.com/office/powerpoint/2010/main" val="6506352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章节封面">
    <p:spTree>
      <p:nvGrpSpPr>
        <p:cNvPr id="1" name=""/>
        <p:cNvGrpSpPr/>
        <p:nvPr/>
      </p:nvGrpSpPr>
      <p:grpSpPr>
        <a:xfrm>
          <a:off x="0" y="0"/>
          <a:ext cx="0" cy="0"/>
          <a:chOff x="0" y="0"/>
          <a:chExt cx="0" cy="0"/>
        </a:xfrm>
      </p:grpSpPr>
      <p:pic>
        <p:nvPicPr>
          <p:cNvPr id="3" name="图片 2" descr="图片包含 物体, 天空, 气泡&#10;&#10;描述已自动生成">
            <a:extLst>
              <a:ext uri="{FF2B5EF4-FFF2-40B4-BE49-F238E27FC236}">
                <a16:creationId xmlns:a16="http://schemas.microsoft.com/office/drawing/2014/main" id="{49EDE511-8F90-4D28-90B8-F7488B42B459}"/>
              </a:ext>
            </a:extLst>
          </p:cNvPr>
          <p:cNvPicPr>
            <a:picLocks/>
          </p:cNvPicPr>
          <p:nvPr userDrawn="1"/>
        </p:nvPicPr>
        <p:blipFill rotWithShape="1">
          <a:blip r:embed="rId2">
            <a:alphaModFix amt="16000"/>
            <a:extLst>
              <a:ext uri="{28A0092B-C50C-407E-A947-70E740481C1C}">
                <a14:useLocalDpi xmlns:a14="http://schemas.microsoft.com/office/drawing/2010/main"/>
              </a:ext>
            </a:extLst>
          </a:blip>
          <a:srcRect/>
          <a:stretch/>
        </p:blipFill>
        <p:spPr>
          <a:xfrm rot="1544477">
            <a:off x="1512000" y="410444"/>
            <a:ext cx="6120000" cy="6120000"/>
          </a:xfrm>
          <a:prstGeom prst="ellipse">
            <a:avLst/>
          </a:prstGeom>
          <a:ln>
            <a:noFill/>
          </a:ln>
          <a:effectLst>
            <a:softEdge rad="112500"/>
          </a:effectLst>
        </p:spPr>
      </p:pic>
    </p:spTree>
    <p:extLst>
      <p:ext uri="{BB962C8B-B14F-4D97-AF65-F5344CB8AC3E}">
        <p14:creationId xmlns:p14="http://schemas.microsoft.com/office/powerpoint/2010/main" val="40365937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sp>
        <p:nvSpPr>
          <p:cNvPr id="69" name="文本框 68">
            <a:extLst>
              <a:ext uri="{FF2B5EF4-FFF2-40B4-BE49-F238E27FC236}">
                <a16:creationId xmlns:a16="http://schemas.microsoft.com/office/drawing/2014/main" id="{13B983C5-EF0F-4341-A3AE-2B34162292EB}"/>
              </a:ext>
            </a:extLst>
          </p:cNvPr>
          <p:cNvSpPr txBox="1"/>
          <p:nvPr userDrawn="1"/>
        </p:nvSpPr>
        <p:spPr>
          <a:xfrm>
            <a:off x="347663" y="6474097"/>
            <a:ext cx="1964352" cy="294632"/>
          </a:xfrm>
          <a:prstGeom prst="rect">
            <a:avLst/>
          </a:prstGeom>
          <a:noFill/>
        </p:spPr>
        <p:txBody>
          <a:bodyPr wrap="square" rtlCol="0">
            <a:spAutoFit/>
          </a:bodyPr>
          <a:lstStyle/>
          <a:p>
            <a:pPr algn="dist">
              <a:lnSpc>
                <a:spcPct val="130000"/>
              </a:lnSpc>
            </a:pPr>
            <a:r>
              <a:rPr lang="zh-CN" altLang="en-US" sz="1100" spc="100" dirty="0">
                <a:solidFill>
                  <a:schemeClr val="tx1">
                    <a:lumMod val="75000"/>
                    <a:lumOff val="25000"/>
                  </a:schemeClr>
                </a:solidFill>
                <a:latin typeface="微软雅黑 Light" panose="020B0502040204020203" pitchFamily="34" charset="-122"/>
                <a:ea typeface="微软雅黑 Light" panose="020B0502040204020203" pitchFamily="34" charset="-122"/>
              </a:rPr>
              <a:t>规格严格 功夫到家</a:t>
            </a:r>
          </a:p>
        </p:txBody>
      </p:sp>
      <p:cxnSp>
        <p:nvCxnSpPr>
          <p:cNvPr id="75" name="直接连接符 74">
            <a:extLst>
              <a:ext uri="{FF2B5EF4-FFF2-40B4-BE49-F238E27FC236}">
                <a16:creationId xmlns:a16="http://schemas.microsoft.com/office/drawing/2014/main" id="{0D11BA49-5971-467E-9386-ED8E736AA93B}"/>
              </a:ext>
            </a:extLst>
          </p:cNvPr>
          <p:cNvCxnSpPr>
            <a:cxnSpLocks/>
          </p:cNvCxnSpPr>
          <p:nvPr userDrawn="1"/>
        </p:nvCxnSpPr>
        <p:spPr>
          <a:xfrm>
            <a:off x="442913" y="6420247"/>
            <a:ext cx="8307387"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6" name="矩形 75">
            <a:extLst>
              <a:ext uri="{FF2B5EF4-FFF2-40B4-BE49-F238E27FC236}">
                <a16:creationId xmlns:a16="http://schemas.microsoft.com/office/drawing/2014/main" id="{F6AD068C-35A9-4E4E-BF76-76CA931715BE}"/>
              </a:ext>
            </a:extLst>
          </p:cNvPr>
          <p:cNvSpPr/>
          <p:nvPr userDrawn="1"/>
        </p:nvSpPr>
        <p:spPr>
          <a:xfrm>
            <a:off x="9098281" y="339089"/>
            <a:ext cx="45719" cy="265978"/>
          </a:xfrm>
          <a:prstGeom prst="rect">
            <a:avLst/>
          </a:prstGeom>
          <a:solidFill>
            <a:srgbClr val="02429B"/>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cxnSp>
        <p:nvCxnSpPr>
          <p:cNvPr id="77" name="直接连接符 76">
            <a:extLst>
              <a:ext uri="{FF2B5EF4-FFF2-40B4-BE49-F238E27FC236}">
                <a16:creationId xmlns:a16="http://schemas.microsoft.com/office/drawing/2014/main" id="{F741A5E3-BC40-459A-8B59-AC8FF7169D3C}"/>
              </a:ext>
            </a:extLst>
          </p:cNvPr>
          <p:cNvCxnSpPr>
            <a:cxnSpLocks/>
          </p:cNvCxnSpPr>
          <p:nvPr userDrawn="1"/>
        </p:nvCxnSpPr>
        <p:spPr>
          <a:xfrm>
            <a:off x="442913" y="821731"/>
            <a:ext cx="8307387"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9" name="灯片编号占位符 5">
            <a:extLst>
              <a:ext uri="{FF2B5EF4-FFF2-40B4-BE49-F238E27FC236}">
                <a16:creationId xmlns:a16="http://schemas.microsoft.com/office/drawing/2014/main" id="{95F92354-276D-4067-94F9-59C7426DEF8D}"/>
              </a:ext>
            </a:extLst>
          </p:cNvPr>
          <p:cNvSpPr txBox="1">
            <a:spLocks/>
          </p:cNvSpPr>
          <p:nvPr userDrawn="1"/>
        </p:nvSpPr>
        <p:spPr>
          <a:xfrm>
            <a:off x="7855257" y="6492874"/>
            <a:ext cx="914093" cy="291556"/>
          </a:xfrm>
          <a:prstGeom prst="rect">
            <a:avLst/>
          </a:prstGeom>
        </p:spPr>
        <p:txBody>
          <a:bodyPr vert="horz" lIns="91440" tIns="45720" rIns="0" bIns="45720" rtlCol="0" anchor="ctr"/>
          <a:lstStyle>
            <a:defPPr>
              <a:defRPr lang="en-US"/>
            </a:defPPr>
            <a:lvl1pPr marL="0" algn="r" defTabSz="457200" rtl="0" eaLnBrk="1" latinLnBrk="0" hangingPunct="1">
              <a:defRPr sz="1200" kern="1200">
                <a:solidFill>
                  <a:schemeClr val="tx1">
                    <a:lumMod val="65000"/>
                    <a:lumOff val="3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zh-CN" altLang="en-US" dirty="0"/>
              <a:t>  </a:t>
            </a:r>
            <a:r>
              <a:rPr lang="en-US" altLang="zh-CN" sz="1150" spc="90" dirty="0"/>
              <a:t>Page </a:t>
            </a:r>
            <a:fld id="{7CFB1EEF-B761-4911-A2FD-18DBD3241D03}" type="slidenum">
              <a:rPr lang="zh-CN" altLang="en-US" sz="1150" spc="90" smtClean="0"/>
              <a:pPr/>
              <a:t>‹#›</a:t>
            </a:fld>
            <a:endParaRPr lang="zh-CN" altLang="en-US" sz="1150" spc="90" dirty="0"/>
          </a:p>
        </p:txBody>
      </p:sp>
      <p:grpSp>
        <p:nvGrpSpPr>
          <p:cNvPr id="92" name="组合 91">
            <a:extLst>
              <a:ext uri="{FF2B5EF4-FFF2-40B4-BE49-F238E27FC236}">
                <a16:creationId xmlns:a16="http://schemas.microsoft.com/office/drawing/2014/main" id="{8BBDD2C5-6E2D-411E-9040-526E04741C11}"/>
              </a:ext>
            </a:extLst>
          </p:cNvPr>
          <p:cNvGrpSpPr/>
          <p:nvPr userDrawn="1"/>
        </p:nvGrpSpPr>
        <p:grpSpPr>
          <a:xfrm>
            <a:off x="7128281" y="258939"/>
            <a:ext cx="1718300" cy="489990"/>
            <a:chOff x="7047352" y="251513"/>
            <a:chExt cx="1718300" cy="489990"/>
          </a:xfrm>
        </p:grpSpPr>
        <p:pic>
          <p:nvPicPr>
            <p:cNvPr id="87" name="图片 86">
              <a:extLst>
                <a:ext uri="{FF2B5EF4-FFF2-40B4-BE49-F238E27FC236}">
                  <a16:creationId xmlns:a16="http://schemas.microsoft.com/office/drawing/2014/main" id="{5776396D-E3A2-44E7-AF0E-961DEFAF09ED}"/>
                </a:ext>
              </a:extLst>
            </p:cNvPr>
            <p:cNvPicPr>
              <a:picLocks noChangeAspect="1"/>
            </p:cNvPicPr>
            <p:nvPr userDrawn="1"/>
          </p:nvPicPr>
          <p:blipFill rotWithShape="1">
            <a:blip r:embed="rId2">
              <a:clrChange>
                <a:clrFrom>
                  <a:srgbClr val="FFFFFF"/>
                </a:clrFrom>
                <a:clrTo>
                  <a:srgbClr val="FFFFFF">
                    <a:alpha val="0"/>
                  </a:srgbClr>
                </a:clrTo>
              </a:clrChange>
              <a:alphaModFix amt="70000"/>
              <a:extLst>
                <a:ext uri="{28A0092B-C50C-407E-A947-70E740481C1C}">
                  <a14:useLocalDpi xmlns:a14="http://schemas.microsoft.com/office/drawing/2010/main"/>
                </a:ext>
              </a:extLst>
            </a:blip>
            <a:srcRect/>
            <a:stretch/>
          </p:blipFill>
          <p:spPr>
            <a:xfrm>
              <a:off x="7047352" y="251513"/>
              <a:ext cx="1718300" cy="326404"/>
            </a:xfrm>
            <a:prstGeom prst="rect">
              <a:avLst/>
            </a:prstGeom>
          </p:spPr>
        </p:pic>
        <p:sp>
          <p:nvSpPr>
            <p:cNvPr id="90" name="文本框 89">
              <a:extLst>
                <a:ext uri="{FF2B5EF4-FFF2-40B4-BE49-F238E27FC236}">
                  <a16:creationId xmlns:a16="http://schemas.microsoft.com/office/drawing/2014/main" id="{4F32AE82-FA54-4584-BDCF-19EE8E02B422}"/>
                </a:ext>
              </a:extLst>
            </p:cNvPr>
            <p:cNvSpPr txBox="1"/>
            <p:nvPr userDrawn="1"/>
          </p:nvSpPr>
          <p:spPr>
            <a:xfrm>
              <a:off x="7056454" y="526059"/>
              <a:ext cx="1709198" cy="215444"/>
            </a:xfrm>
            <a:prstGeom prst="rect">
              <a:avLst/>
            </a:prstGeom>
            <a:noFill/>
          </p:spPr>
          <p:txBody>
            <a:bodyPr wrap="square" rtlCol="0">
              <a:spAutoFit/>
            </a:bodyPr>
            <a:lstStyle/>
            <a:p>
              <a:pPr algn="ctr"/>
              <a:r>
                <a:rPr lang="en-US" sz="800" b="0" dirty="0">
                  <a:solidFill>
                    <a:srgbClr val="1D1D1D"/>
                  </a:solidFill>
                  <a:latin typeface="+mn-lt"/>
                  <a:ea typeface="微软雅黑 Light" panose="020B0502040204020203" pitchFamily="34" charset="-122"/>
                  <a:cs typeface="Times New Roman" panose="02020603050405020304" pitchFamily="18" charset="0"/>
                </a:rPr>
                <a:t>HARBIN INSTITUTE OF TECHNOLOGY</a:t>
              </a:r>
            </a:p>
          </p:txBody>
        </p:sp>
      </p:grpSp>
      <p:sp>
        <p:nvSpPr>
          <p:cNvPr id="24" name="标题 23">
            <a:extLst>
              <a:ext uri="{FF2B5EF4-FFF2-40B4-BE49-F238E27FC236}">
                <a16:creationId xmlns:a16="http://schemas.microsoft.com/office/drawing/2014/main" id="{41137D5C-4907-4C95-8700-ABFF73227F61}"/>
              </a:ext>
            </a:extLst>
          </p:cNvPr>
          <p:cNvSpPr>
            <a:spLocks noGrp="1"/>
          </p:cNvSpPr>
          <p:nvPr>
            <p:ph type="title"/>
          </p:nvPr>
        </p:nvSpPr>
        <p:spPr>
          <a:xfrm>
            <a:off x="1053220" y="143120"/>
            <a:ext cx="5680723" cy="772648"/>
          </a:xfrm>
          <a:prstGeom prst="rect">
            <a:avLst/>
          </a:prstGeom>
        </p:spPr>
        <p:txBody>
          <a:bodyPr>
            <a:normAutofit/>
          </a:bodyPr>
          <a:lstStyle>
            <a:lvl1pPr>
              <a:defRPr sz="3200">
                <a:latin typeface="微软雅黑" panose="020B0503020204020204" pitchFamily="34" charset="-122"/>
                <a:ea typeface="微软雅黑" panose="020B0503020204020204" pitchFamily="34" charset="-122"/>
              </a:defRPr>
            </a:lvl1pPr>
          </a:lstStyle>
          <a:p>
            <a:endParaRPr lang="en-US" dirty="0"/>
          </a:p>
        </p:txBody>
      </p:sp>
      <p:pic>
        <p:nvPicPr>
          <p:cNvPr id="2" name="图片 1">
            <a:extLst>
              <a:ext uri="{FF2B5EF4-FFF2-40B4-BE49-F238E27FC236}">
                <a16:creationId xmlns:a16="http://schemas.microsoft.com/office/drawing/2014/main" id="{C39A73BE-0398-4DB0-8890-B490DE4418E9}"/>
              </a:ext>
            </a:extLst>
          </p:cNvPr>
          <p:cNvPicPr>
            <a:picLocks noChangeAspect="1"/>
          </p:cNvPicPr>
          <p:nvPr userDrawn="1"/>
        </p:nvPicPr>
        <p:blipFill>
          <a:blip r:embed="rId3"/>
          <a:stretch>
            <a:fillRect/>
          </a:stretch>
        </p:blipFill>
        <p:spPr>
          <a:xfrm>
            <a:off x="0" y="96032"/>
            <a:ext cx="1085847" cy="772647"/>
          </a:xfrm>
          <a:prstGeom prst="rect">
            <a:avLst/>
          </a:prstGeom>
        </p:spPr>
      </p:pic>
      <p:pic>
        <p:nvPicPr>
          <p:cNvPr id="1026" name="Picture 2">
            <a:extLst>
              <a:ext uri="{FF2B5EF4-FFF2-40B4-BE49-F238E27FC236}">
                <a16:creationId xmlns:a16="http://schemas.microsoft.com/office/drawing/2014/main" id="{1FA2FC17-325C-4AEB-89DF-059F278F668A}"/>
              </a:ext>
            </a:extLst>
          </p:cNvPr>
          <p:cNvPicPr>
            <a:picLocks noChangeAspect="1" noChangeArrowheads="1"/>
          </p:cNvPicPr>
          <p:nvPr userDrawn="1"/>
        </p:nvPicPr>
        <p:blipFill>
          <a:blip r:embed="rId4">
            <a:extLst>
              <a:ext uri="{28A0092B-C50C-407E-A947-70E740481C1C}">
                <a14:useLocalDpi xmlns:a14="http://schemas.microsoft.com/office/drawing/2010/main"/>
              </a:ext>
            </a:extLst>
          </a:blip>
          <a:srcRect/>
          <a:stretch>
            <a:fillRect/>
          </a:stretch>
        </p:blipFill>
        <p:spPr bwMode="auto">
          <a:xfrm>
            <a:off x="6593533" y="229183"/>
            <a:ext cx="567459" cy="4892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507260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21B6D81-B4CB-45A3-878F-696E492C9FFA}" type="datetimeFigureOut">
              <a:rPr lang="en-US" smtClean="0"/>
              <a:t>6/8/2023</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F58CDE6-9AEA-452E-B5C8-2100605ED073}" type="slidenum">
              <a:rPr lang="en-US" smtClean="0"/>
              <a:t>‹#›</a:t>
            </a:fld>
            <a:endParaRPr lang="en-US"/>
          </a:p>
        </p:txBody>
      </p:sp>
    </p:spTree>
    <p:extLst>
      <p:ext uri="{BB962C8B-B14F-4D97-AF65-F5344CB8AC3E}">
        <p14:creationId xmlns:p14="http://schemas.microsoft.com/office/powerpoint/2010/main" val="2513453628"/>
      </p:ext>
    </p:extLst>
  </p:cSld>
  <p:clrMap bg1="lt1" tx1="dk1" bg2="lt2" tx2="dk2" accent1="accent1" accent2="accent2" accent3="accent3" accent4="accent4" accent5="accent5" accent6="accent6" hlink="hlink" folHlink="folHlink"/>
  <p:sldLayoutIdLst>
    <p:sldLayoutId id="2147483668" r:id="rId1"/>
    <p:sldLayoutId id="2147483669" r:id="rId2"/>
    <p:sldLayoutId id="2147483667" r:id="rId3"/>
    <p:sldLayoutId id="2147483675"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baseline="0">
          <a:solidFill>
            <a:schemeClr val="tx1"/>
          </a:solidFill>
          <a:latin typeface="Times New Roman" panose="02020603050405020304" pitchFamily="18" charset="0"/>
          <a:ea typeface="楷体" panose="02010609060101010101" pitchFamily="49"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4.png"/><Relationship Id="rId2" Type="http://schemas.openxmlformats.org/officeDocument/2006/relationships/image" Target="../media/image31.png"/><Relationship Id="rId1" Type="http://schemas.openxmlformats.org/officeDocument/2006/relationships/slideLayout" Target="../slideLayouts/slideLayout4.xml"/><Relationship Id="rId6" Type="http://schemas.openxmlformats.org/officeDocument/2006/relationships/customXml" Target="../ink/ink8.xml"/><Relationship Id="rId5" Type="http://schemas.openxmlformats.org/officeDocument/2006/relationships/image" Target="../media/image33.png"/><Relationship Id="rId4" Type="http://schemas.openxmlformats.org/officeDocument/2006/relationships/customXml" Target="../ink/ink7.xml"/></Relationships>
</file>

<file path=ppt/slides/_rels/slide1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4.xml"/><Relationship Id="rId5" Type="http://schemas.openxmlformats.org/officeDocument/2006/relationships/image" Target="../media/image360.png"/><Relationship Id="rId4" Type="http://schemas.openxmlformats.org/officeDocument/2006/relationships/customXml" Target="../ink/ink9.xml"/></Relationships>
</file>

<file path=ppt/slides/_rels/slide1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4.xml"/><Relationship Id="rId5" Type="http://schemas.openxmlformats.org/officeDocument/2006/relationships/image" Target="../media/image39.png"/><Relationship Id="rId4" Type="http://schemas.openxmlformats.org/officeDocument/2006/relationships/customXml" Target="../ink/ink1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customXml" Target="../ink/ink11.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customXml" Target="../ink/ink12.xml"/><Relationship Id="rId2" Type="http://schemas.openxmlformats.org/officeDocument/2006/relationships/image" Target="../media/image25.png"/><Relationship Id="rId1" Type="http://schemas.openxmlformats.org/officeDocument/2006/relationships/slideLayout" Target="../slideLayouts/slideLayout4.xml"/><Relationship Id="rId4" Type="http://schemas.openxmlformats.org/officeDocument/2006/relationships/image" Target="../media/image41.png"/></Relationships>
</file>

<file path=ppt/slides/_rels/slide16.xml.rels><?xml version="1.0" encoding="UTF-8" standalone="yes"?>
<Relationships xmlns="http://schemas.openxmlformats.org/package/2006/relationships"><Relationship Id="rId3" Type="http://schemas.openxmlformats.org/officeDocument/2006/relationships/customXml" Target="../ink/ink13.xml"/><Relationship Id="rId2" Type="http://schemas.openxmlformats.org/officeDocument/2006/relationships/image" Target="../media/image42.png"/><Relationship Id="rId1" Type="http://schemas.openxmlformats.org/officeDocument/2006/relationships/slideLayout" Target="../slideLayouts/slideLayout4.xml"/><Relationship Id="rId4" Type="http://schemas.openxmlformats.org/officeDocument/2006/relationships/image" Target="../media/image43.png"/></Relationships>
</file>

<file path=ppt/slides/_rels/slide1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customXml" Target="../ink/ink14.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8" Type="http://schemas.openxmlformats.org/officeDocument/2006/relationships/customXml" Target="../ink/ink15.xml"/><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image" Target="../media/image45.png"/><Relationship Id="rId1" Type="http://schemas.openxmlformats.org/officeDocument/2006/relationships/slideLayout" Target="../slideLayouts/slideLayout4.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 Id="rId9" Type="http://schemas.openxmlformats.org/officeDocument/2006/relationships/image" Target="../media/image51.png"/></Relationships>
</file>

<file path=ppt/slides/_rels/slide19.xml.rels><?xml version="1.0" encoding="UTF-8" standalone="yes"?>
<Relationships xmlns="http://schemas.openxmlformats.org/package/2006/relationships"><Relationship Id="rId8" Type="http://schemas.openxmlformats.org/officeDocument/2006/relationships/customXml" Target="../ink/ink16.xml"/><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image" Target="../media/image52.png"/><Relationship Id="rId1" Type="http://schemas.openxmlformats.org/officeDocument/2006/relationships/slideLayout" Target="../slideLayouts/slideLayout4.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 Id="rId9" Type="http://schemas.openxmlformats.org/officeDocument/2006/relationships/image" Target="../media/image5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60.png"/><Relationship Id="rId7" Type="http://schemas.openxmlformats.org/officeDocument/2006/relationships/image" Target="../media/image63.png"/><Relationship Id="rId2" Type="http://schemas.openxmlformats.org/officeDocument/2006/relationships/image" Target="../media/image59.png"/><Relationship Id="rId1" Type="http://schemas.openxmlformats.org/officeDocument/2006/relationships/slideLayout" Target="../slideLayouts/slideLayout4.xml"/><Relationship Id="rId6" Type="http://schemas.openxmlformats.org/officeDocument/2006/relationships/customXml" Target="../ink/ink17.xml"/><Relationship Id="rId5" Type="http://schemas.openxmlformats.org/officeDocument/2006/relationships/image" Target="../media/image62.png"/><Relationship Id="rId4" Type="http://schemas.openxmlformats.org/officeDocument/2006/relationships/image" Target="../media/image61.png"/></Relationships>
</file>

<file path=ppt/slides/_rels/slide21.xml.rels><?xml version="1.0" encoding="UTF-8" standalone="yes"?>
<Relationships xmlns="http://schemas.openxmlformats.org/package/2006/relationships"><Relationship Id="rId3" Type="http://schemas.openxmlformats.org/officeDocument/2006/relationships/image" Target="../media/image64.png"/><Relationship Id="rId7" Type="http://schemas.openxmlformats.org/officeDocument/2006/relationships/image" Target="../media/image67.png"/><Relationship Id="rId2" Type="http://schemas.openxmlformats.org/officeDocument/2006/relationships/image" Target="../media/image60.png"/><Relationship Id="rId1" Type="http://schemas.openxmlformats.org/officeDocument/2006/relationships/slideLayout" Target="../slideLayouts/slideLayout4.xml"/><Relationship Id="rId6" Type="http://schemas.openxmlformats.org/officeDocument/2006/relationships/customXml" Target="../ink/ink18.xml"/><Relationship Id="rId5" Type="http://schemas.openxmlformats.org/officeDocument/2006/relationships/image" Target="../media/image66.png"/><Relationship Id="rId4" Type="http://schemas.openxmlformats.org/officeDocument/2006/relationships/image" Target="../media/image65.png"/></Relationships>
</file>

<file path=ppt/slides/_rels/slide2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59.png"/><Relationship Id="rId1" Type="http://schemas.openxmlformats.org/officeDocument/2006/relationships/slideLayout" Target="../slideLayouts/slideLayout4.xml"/><Relationship Id="rId6" Type="http://schemas.openxmlformats.org/officeDocument/2006/relationships/image" Target="../media/image70.png"/><Relationship Id="rId5" Type="http://schemas.openxmlformats.org/officeDocument/2006/relationships/customXml" Target="../ink/ink19.xml"/><Relationship Id="rId4" Type="http://schemas.openxmlformats.org/officeDocument/2006/relationships/image" Target="../media/image69.png"/></Relationships>
</file>

<file path=ppt/slides/_rels/slide2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customXml" Target="../ink/ink20.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customXml" Target="../ink/ink21.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customXml" Target="../ink/ink22.xml"/><Relationship Id="rId2" Type="http://schemas.openxmlformats.org/officeDocument/2006/relationships/image" Target="../media/image73.png"/><Relationship Id="rId1" Type="http://schemas.openxmlformats.org/officeDocument/2006/relationships/slideLayout" Target="../slideLayouts/slideLayout4.xml"/><Relationship Id="rId4" Type="http://schemas.openxmlformats.org/officeDocument/2006/relationships/image" Target="../media/image74.png"/></Relationships>
</file>

<file path=ppt/slides/_rels/slide2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4.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27.xml.rels><?xml version="1.0" encoding="UTF-8" standalone="yes"?>
<Relationships xmlns="http://schemas.openxmlformats.org/package/2006/relationships"><Relationship Id="rId3" Type="http://schemas.openxmlformats.org/officeDocument/2006/relationships/customXml" Target="../ink/ink23.xml"/><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80.png"/></Relationships>
</file>

<file path=ppt/slides/_rels/slide2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slideLayout" Target="../slideLayouts/slideLayout4.xml"/><Relationship Id="rId1" Type="http://schemas.openxmlformats.org/officeDocument/2006/relationships/tags" Target="../tags/tag1.xml"/></Relationships>
</file>

<file path=ppt/slides/_rels/slide2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slideLayout" Target="../slideLayouts/slideLayout4.xml"/><Relationship Id="rId1" Type="http://schemas.openxmlformats.org/officeDocument/2006/relationships/tags" Target="../tags/tag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slideLayout" Target="../slideLayouts/slideLayout4.xml"/><Relationship Id="rId1" Type="http://schemas.openxmlformats.org/officeDocument/2006/relationships/tags" Target="../tags/tag3.xml"/></Relationships>
</file>

<file path=ppt/slides/_rels/slide31.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customXml" Target="../ink/ink24.xml"/><Relationship Id="rId2" Type="http://schemas.openxmlformats.org/officeDocument/2006/relationships/image" Target="../media/image88.png"/><Relationship Id="rId1" Type="http://schemas.openxmlformats.org/officeDocument/2006/relationships/slideLayout" Target="../slideLayouts/slideLayout4.xml"/><Relationship Id="rId4" Type="http://schemas.openxmlformats.org/officeDocument/2006/relationships/image" Target="../media/image89.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customXml" Target="../ink/ink1.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3.png"/><Relationship Id="rId2" Type="http://schemas.openxmlformats.org/officeDocument/2006/relationships/image" Target="../media/image9.png"/><Relationship Id="rId1" Type="http://schemas.openxmlformats.org/officeDocument/2006/relationships/slideLayout" Target="../slideLayouts/slideLayout4.xml"/><Relationship Id="rId6" Type="http://schemas.openxmlformats.org/officeDocument/2006/relationships/customXml" Target="../ink/ink2.xml"/><Relationship Id="rId5" Type="http://schemas.openxmlformats.org/officeDocument/2006/relationships/image" Target="../media/image12.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12" Type="http://schemas.openxmlformats.org/officeDocument/2006/relationships/image" Target="../media/image22.png"/><Relationship Id="rId2" Type="http://schemas.openxmlformats.org/officeDocument/2006/relationships/image" Target="../media/image14.png"/><Relationship Id="rId1" Type="http://schemas.openxmlformats.org/officeDocument/2006/relationships/slideLayout" Target="../slideLayouts/slideLayout4.xml"/><Relationship Id="rId6" Type="http://schemas.openxmlformats.org/officeDocument/2006/relationships/image" Target="../media/image18.png"/><Relationship Id="rId11" Type="http://schemas.openxmlformats.org/officeDocument/2006/relationships/customXml" Target="../ink/ink4.xml"/><Relationship Id="rId5" Type="http://schemas.openxmlformats.org/officeDocument/2006/relationships/image" Target="../media/image17.png"/><Relationship Id="rId10" Type="http://schemas.openxmlformats.org/officeDocument/2006/relationships/image" Target="../media/image21.png"/><Relationship Id="rId4" Type="http://schemas.openxmlformats.org/officeDocument/2006/relationships/image" Target="../media/image16.png"/><Relationship Id="rId9" Type="http://schemas.openxmlformats.org/officeDocument/2006/relationships/customXml" Target="../ink/ink3.xml"/></Relationships>
</file>

<file path=ppt/slides/_rels/slide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50.png"/><Relationship Id="rId2" Type="http://schemas.openxmlformats.org/officeDocument/2006/relationships/notesSlide" Target="../notesSlides/notesSlide1.xml"/><Relationship Id="rId1" Type="http://schemas.openxmlformats.org/officeDocument/2006/relationships/slideLayout" Target="../slideLayouts/slideLayout4.xml"/><Relationship Id="rId6" Type="http://schemas.openxmlformats.org/officeDocument/2006/relationships/customXml" Target="../ink/ink5.xml"/><Relationship Id="rId5" Type="http://schemas.openxmlformats.org/officeDocument/2006/relationships/image" Target="../media/image23.png"/><Relationship Id="rId4" Type="http://schemas.openxmlformats.org/officeDocument/2006/relationships/image" Target="../media/image25.png"/></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0.png"/><Relationship Id="rId2" Type="http://schemas.openxmlformats.org/officeDocument/2006/relationships/image" Target="../media/image26.png"/><Relationship Id="rId1" Type="http://schemas.openxmlformats.org/officeDocument/2006/relationships/slideLayout" Target="../slideLayouts/slideLayout4.xml"/><Relationship Id="rId6" Type="http://schemas.openxmlformats.org/officeDocument/2006/relationships/customXml" Target="../ink/ink6.xml"/><Relationship Id="rId5" Type="http://schemas.openxmlformats.org/officeDocument/2006/relationships/image" Target="../media/image29.png"/><Relationship Id="rId4"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标题 47">
            <a:extLst>
              <a:ext uri="{FF2B5EF4-FFF2-40B4-BE49-F238E27FC236}">
                <a16:creationId xmlns:a16="http://schemas.microsoft.com/office/drawing/2014/main" id="{641D493C-9BF8-4F4B-960D-28B406C8E9F9}"/>
              </a:ext>
            </a:extLst>
          </p:cNvPr>
          <p:cNvSpPr>
            <a:spLocks noGrp="1"/>
          </p:cNvSpPr>
          <p:nvPr>
            <p:ph type="title" hasCustomPrompt="1"/>
          </p:nvPr>
        </p:nvSpPr>
        <p:spPr>
          <a:xfrm>
            <a:off x="515937" y="3505701"/>
            <a:ext cx="8112123" cy="769441"/>
          </a:xfrm>
          <a:prstGeom prst="rect">
            <a:avLst/>
          </a:prstGeom>
          <a:noFill/>
        </p:spPr>
        <p:txBody>
          <a:bodyPr wrap="square" lIns="0" rtlCol="0">
            <a:spAutoFit/>
          </a:bodyPr>
          <a:lstStyle>
            <a:lvl1pPr algn="ctr">
              <a:lnSpc>
                <a:spcPct val="100000"/>
              </a:lnSpc>
              <a:defRPr lang="zh-CN" altLang="en-US" sz="4400" spc="100" dirty="0">
                <a:solidFill>
                  <a:schemeClr val="accent1"/>
                </a:solidFill>
                <a:latin typeface="微软雅黑" panose="020B0503020204020204" pitchFamily="34" charset="-122"/>
                <a:ea typeface="微软雅黑" panose="020B0503020204020204" pitchFamily="34" charset="-122"/>
                <a:cs typeface="+mn-ea"/>
              </a:defRPr>
            </a:lvl1pPr>
          </a:lstStyle>
          <a:p>
            <a:pPr marL="0" lvl="0"/>
            <a:r>
              <a:rPr lang="zh-CN" altLang="en-US" b="1" dirty="0">
                <a:solidFill>
                  <a:srgbClr val="0D47A1"/>
                </a:solidFill>
              </a:rPr>
              <a:t>图像处理</a:t>
            </a:r>
          </a:p>
        </p:txBody>
      </p:sp>
      <p:sp>
        <p:nvSpPr>
          <p:cNvPr id="28" name="文本占位符 53">
            <a:extLst>
              <a:ext uri="{FF2B5EF4-FFF2-40B4-BE49-F238E27FC236}">
                <a16:creationId xmlns:a16="http://schemas.microsoft.com/office/drawing/2014/main" id="{2247AFDF-FE93-4896-B4E4-814002E13E4C}"/>
              </a:ext>
            </a:extLst>
          </p:cNvPr>
          <p:cNvSpPr>
            <a:spLocks noGrp="1"/>
          </p:cNvSpPr>
          <p:nvPr>
            <p:ph type="body" sz="quarter" idx="16" hasCustomPrompt="1"/>
          </p:nvPr>
        </p:nvSpPr>
        <p:spPr>
          <a:xfrm>
            <a:off x="3408337" y="5214576"/>
            <a:ext cx="2327325" cy="853567"/>
          </a:xfrm>
          <a:prstGeom prst="rect">
            <a:avLst/>
          </a:prstGeom>
          <a:noFill/>
        </p:spPr>
        <p:txBody>
          <a:bodyPr wrap="square" lIns="0" rtlCol="0" anchor="ctr" anchorCtr="0">
            <a:spAutoFit/>
          </a:bodyPr>
          <a:lstStyle>
            <a:lvl1pPr marL="0" indent="0" algn="ctr">
              <a:lnSpc>
                <a:spcPct val="130000"/>
              </a:lnSpc>
              <a:buNone/>
              <a:defRPr lang="zh-CN" altLang="en-US" sz="1600" spc="100" smtClean="0">
                <a:solidFill>
                  <a:schemeClr val="tx1">
                    <a:lumMod val="85000"/>
                    <a:lumOff val="15000"/>
                  </a:schemeClr>
                </a:solidFill>
                <a:latin typeface="微软雅黑" panose="020B0503020204020204" pitchFamily="34" charset="-122"/>
                <a:ea typeface="微软雅黑" panose="020B0503020204020204" pitchFamily="34" charset="-122"/>
                <a:cs typeface="+mn-ea"/>
              </a:defRPr>
            </a:lvl1pPr>
            <a:lvl2pPr>
              <a:defRPr lang="zh-CN" altLang="en-US" sz="1800" smtClean="0"/>
            </a:lvl2pPr>
            <a:lvl3pPr>
              <a:defRPr lang="zh-CN" altLang="en-US" sz="1800" smtClean="0"/>
            </a:lvl3pPr>
            <a:lvl4pPr>
              <a:defRPr lang="zh-CN" altLang="en-US" smtClean="0"/>
            </a:lvl4pPr>
            <a:lvl5pPr>
              <a:defRPr lang="zh-CN" altLang="en-US"/>
            </a:lvl5pPr>
          </a:lstStyle>
          <a:p>
            <a:pPr marL="0" lvl="0">
              <a:lnSpc>
                <a:spcPct val="130000"/>
              </a:lnSpc>
            </a:pPr>
            <a:r>
              <a:rPr lang="zh-CN" altLang="en-US" sz="2000" dirty="0"/>
              <a:t>任课教师： 杨云云</a:t>
            </a:r>
            <a:r>
              <a:rPr lang="en-US" altLang="zh-CN" sz="2000" dirty="0"/>
              <a:t>	</a:t>
            </a:r>
            <a:endParaRPr lang="zh-CN" altLang="en-US" sz="2000" dirty="0"/>
          </a:p>
        </p:txBody>
      </p:sp>
      <p:sp>
        <p:nvSpPr>
          <p:cNvPr id="29" name="文本占位符 53">
            <a:extLst>
              <a:ext uri="{FF2B5EF4-FFF2-40B4-BE49-F238E27FC236}">
                <a16:creationId xmlns:a16="http://schemas.microsoft.com/office/drawing/2014/main" id="{7F7498D0-4E91-4574-8C97-D1E739409FD2}"/>
              </a:ext>
            </a:extLst>
          </p:cNvPr>
          <p:cNvSpPr>
            <a:spLocks noGrp="1"/>
          </p:cNvSpPr>
          <p:nvPr>
            <p:ph type="body" sz="quarter" idx="17" hasCustomPrompt="1"/>
          </p:nvPr>
        </p:nvSpPr>
        <p:spPr>
          <a:xfrm>
            <a:off x="515936" y="4484078"/>
            <a:ext cx="8112123" cy="414985"/>
          </a:xfrm>
          <a:prstGeom prst="rect">
            <a:avLst/>
          </a:prstGeom>
          <a:noFill/>
        </p:spPr>
        <p:txBody>
          <a:bodyPr wrap="square" lIns="0" rtlCol="0" anchor="ctr" anchorCtr="0">
            <a:spAutoFit/>
          </a:bodyPr>
          <a:lstStyle>
            <a:lvl1pPr marL="0" indent="0" algn="ctr">
              <a:lnSpc>
                <a:spcPct val="100000"/>
              </a:lnSpc>
              <a:buNone/>
              <a:defRPr lang="zh-CN" altLang="en-US" sz="1800" spc="200" baseline="0" smtClean="0">
                <a:solidFill>
                  <a:schemeClr val="tx1">
                    <a:lumMod val="65000"/>
                    <a:lumOff val="35000"/>
                  </a:schemeClr>
                </a:solidFill>
                <a:latin typeface="微软雅黑" panose="020B0503020204020204" pitchFamily="34" charset="-122"/>
                <a:ea typeface="微软雅黑" panose="020B0503020204020204" pitchFamily="34" charset="-122"/>
                <a:cs typeface="+mn-ea"/>
              </a:defRPr>
            </a:lvl1pPr>
            <a:lvl2pPr>
              <a:defRPr lang="zh-CN" altLang="en-US" sz="1800" smtClean="0"/>
            </a:lvl2pPr>
            <a:lvl3pPr>
              <a:defRPr lang="zh-CN" altLang="en-US" sz="1800" smtClean="0"/>
            </a:lvl3pPr>
            <a:lvl4pPr>
              <a:defRPr lang="zh-CN" altLang="en-US" smtClean="0"/>
            </a:lvl4pPr>
            <a:lvl5pPr>
              <a:defRPr lang="zh-CN" altLang="en-US"/>
            </a:lvl5pPr>
          </a:lstStyle>
          <a:p>
            <a:pPr marL="0" lvl="0">
              <a:lnSpc>
                <a:spcPct val="130000"/>
              </a:lnSpc>
            </a:pPr>
            <a:r>
              <a:rPr lang="en-US" altLang="zh-CN" dirty="0"/>
              <a:t>Image Processing</a:t>
            </a:r>
            <a:endParaRPr lang="zh-CN" altLang="en-US" dirty="0"/>
          </a:p>
        </p:txBody>
      </p:sp>
    </p:spTree>
    <p:extLst>
      <p:ext uri="{BB962C8B-B14F-4D97-AF65-F5344CB8AC3E}">
        <p14:creationId xmlns:p14="http://schemas.microsoft.com/office/powerpoint/2010/main" val="94445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745508-03E0-4BA1-8A61-2D8C695CC3A8}"/>
              </a:ext>
            </a:extLst>
          </p:cNvPr>
          <p:cNvSpPr>
            <a:spLocks noGrp="1"/>
          </p:cNvSpPr>
          <p:nvPr>
            <p:ph type="title"/>
          </p:nvPr>
        </p:nvSpPr>
        <p:spPr>
          <a:xfrm>
            <a:off x="1015120" y="371720"/>
            <a:ext cx="5680723" cy="398747"/>
          </a:xfrm>
        </p:spPr>
        <p:txBody>
          <a:bodyPr>
            <a:normAutofit/>
          </a:bodyPr>
          <a:lstStyle/>
          <a:p>
            <a:r>
              <a:rPr lang="en-US" altLang="zh-CN" sz="2000" i="0" u="none" strike="noStrike" baseline="0" dirty="0"/>
              <a:t>3.3 </a:t>
            </a:r>
            <a:r>
              <a:rPr lang="zh-CN" altLang="en-US" sz="2000" i="0" u="none" strike="noStrike" baseline="0" dirty="0"/>
              <a:t>自动结合局部与全局信息的活动轮廓模型</a:t>
            </a:r>
            <a:endParaRPr lang="zh-CN" altLang="en-US" sz="2000" dirty="0"/>
          </a:p>
        </p:txBody>
      </p:sp>
      <p:sp>
        <p:nvSpPr>
          <p:cNvPr id="4" name="文本框 3">
            <a:extLst>
              <a:ext uri="{FF2B5EF4-FFF2-40B4-BE49-F238E27FC236}">
                <a16:creationId xmlns:a16="http://schemas.microsoft.com/office/drawing/2014/main" id="{6FE4C684-1E9A-4CD7-A3F3-3D1ACC4C4277}"/>
              </a:ext>
            </a:extLst>
          </p:cNvPr>
          <p:cNvSpPr txBox="1"/>
          <p:nvPr/>
        </p:nvSpPr>
        <p:spPr>
          <a:xfrm>
            <a:off x="944217" y="984472"/>
            <a:ext cx="7653130" cy="369332"/>
          </a:xfrm>
          <a:prstGeom prst="rect">
            <a:avLst/>
          </a:prstGeom>
          <a:noFill/>
        </p:spPr>
        <p:txBody>
          <a:bodyPr wrap="square">
            <a:spAutoFit/>
          </a:bodyPr>
          <a:lstStyle/>
          <a:p>
            <a:pPr algn="l"/>
            <a:r>
              <a:rPr lang="zh-CN" altLang="en-US" dirty="0">
                <a:latin typeface="Times New Roman" panose="02020603050405020304" pitchFamily="18" charset="0"/>
                <a:ea typeface="楷体" panose="02010609060101010101" pitchFamily="49" charset="-122"/>
              </a:rPr>
              <a:t>基于上述简化的梯度下降流方程</a:t>
            </a:r>
            <a:r>
              <a:rPr lang="en-US" altLang="zh-CN" dirty="0">
                <a:latin typeface="Times New Roman" panose="02020603050405020304" pitchFamily="18" charset="0"/>
                <a:ea typeface="楷体" panose="02010609060101010101" pitchFamily="49" charset="-122"/>
              </a:rPr>
              <a:t>(3-9)</a:t>
            </a:r>
            <a:r>
              <a:rPr lang="zh-CN" altLang="en-US" dirty="0">
                <a:latin typeface="Times New Roman" panose="02020603050405020304" pitchFamily="18" charset="0"/>
                <a:ea typeface="楷体" panose="02010609060101010101" pitchFamily="49" charset="-122"/>
              </a:rPr>
              <a:t>，首先可以定义如下新的能量泛函：</a:t>
            </a:r>
          </a:p>
        </p:txBody>
      </p:sp>
      <p:sp>
        <p:nvSpPr>
          <p:cNvPr id="7" name="文本框 6">
            <a:extLst>
              <a:ext uri="{FF2B5EF4-FFF2-40B4-BE49-F238E27FC236}">
                <a16:creationId xmlns:a16="http://schemas.microsoft.com/office/drawing/2014/main" id="{261DCAB3-E2CB-40A8-9029-F7039A3028C6}"/>
              </a:ext>
            </a:extLst>
          </p:cNvPr>
          <p:cNvSpPr txBox="1"/>
          <p:nvPr/>
        </p:nvSpPr>
        <p:spPr>
          <a:xfrm>
            <a:off x="7729594" y="1447749"/>
            <a:ext cx="698789" cy="369332"/>
          </a:xfrm>
          <a:prstGeom prst="rect">
            <a:avLst/>
          </a:prstGeom>
          <a:noFill/>
        </p:spPr>
        <p:txBody>
          <a:bodyPr wrap="square">
            <a:spAutoFit/>
          </a:bodyPr>
          <a:lstStyle/>
          <a:p>
            <a:r>
              <a:rPr lang="en-US" altLang="zh-CN" dirty="0">
                <a:latin typeface="Times New Roman" panose="02020603050405020304" pitchFamily="18" charset="0"/>
                <a:ea typeface="楷体" panose="02010609060101010101" pitchFamily="49" charset="-122"/>
              </a:rPr>
              <a:t>(3-10)</a:t>
            </a:r>
            <a:endParaRPr lang="zh-CN" altLang="en-US" dirty="0"/>
          </a:p>
        </p:txBody>
      </p:sp>
      <p:sp>
        <p:nvSpPr>
          <p:cNvPr id="9" name="文本框 8">
            <a:extLst>
              <a:ext uri="{FF2B5EF4-FFF2-40B4-BE49-F238E27FC236}">
                <a16:creationId xmlns:a16="http://schemas.microsoft.com/office/drawing/2014/main" id="{C5C1F840-DF6F-47B8-BAF5-DFEF1D45BF3F}"/>
              </a:ext>
            </a:extLst>
          </p:cNvPr>
          <p:cNvSpPr txBox="1"/>
          <p:nvPr/>
        </p:nvSpPr>
        <p:spPr>
          <a:xfrm>
            <a:off x="944217" y="1891145"/>
            <a:ext cx="2827683" cy="369332"/>
          </a:xfrm>
          <a:prstGeom prst="rect">
            <a:avLst/>
          </a:prstGeom>
          <a:noFill/>
        </p:spPr>
        <p:txBody>
          <a:bodyPr wrap="square">
            <a:spAutoFit/>
          </a:bodyPr>
          <a:lstStyle/>
          <a:p>
            <a:r>
              <a:rPr lang="zh-CN" altLang="en-US" dirty="0">
                <a:latin typeface="Times New Roman" panose="02020603050405020304" pitchFamily="18" charset="0"/>
                <a:ea typeface="楷体" panose="02010609060101010101" pitchFamily="49" charset="-122"/>
              </a:rPr>
              <a:t>其中</a:t>
            </a:r>
            <a:r>
              <a:rPr lang="en-US" altLang="zh-CN" i="1" dirty="0">
                <a:latin typeface="Times New Roman" panose="02020603050405020304" pitchFamily="18" charset="0"/>
                <a:ea typeface="楷体" panose="02010609060101010101" pitchFamily="49" charset="-122"/>
              </a:rPr>
              <a:t>s</a:t>
            </a:r>
            <a:r>
              <a:rPr lang="en-US" altLang="zh-CN" dirty="0">
                <a:latin typeface="Times New Roman" panose="02020603050405020304" pitchFamily="18" charset="0"/>
                <a:ea typeface="楷体" panose="02010609060101010101" pitchFamily="49" charset="-122"/>
              </a:rPr>
              <a:t>(</a:t>
            </a:r>
            <a:r>
              <a:rPr lang="en-US" altLang="zh-CN" b="1" dirty="0">
                <a:latin typeface="Times New Roman" panose="02020603050405020304" pitchFamily="18" charset="0"/>
                <a:ea typeface="楷体" panose="02010609060101010101" pitchFamily="49" charset="-122"/>
              </a:rPr>
              <a:t>x</a:t>
            </a:r>
            <a:r>
              <a:rPr lang="en-US" altLang="zh-CN" dirty="0">
                <a:latin typeface="Times New Roman" panose="02020603050405020304" pitchFamily="18" charset="0"/>
                <a:ea typeface="楷体" panose="02010609060101010101" pitchFamily="49" charset="-122"/>
              </a:rPr>
              <a:t>) = −(</a:t>
            </a:r>
            <a:r>
              <a:rPr lang="en-US" altLang="zh-CN" i="1" dirty="0">
                <a:latin typeface="Times New Roman" panose="02020603050405020304" pitchFamily="18" charset="0"/>
                <a:ea typeface="楷体" panose="02010609060101010101" pitchFamily="49" charset="-122"/>
              </a:rPr>
              <a:t>F</a:t>
            </a:r>
            <a:r>
              <a:rPr lang="en-US" altLang="zh-CN" baseline="-25000" dirty="0">
                <a:latin typeface="Times New Roman" panose="02020603050405020304" pitchFamily="18" charset="0"/>
                <a:ea typeface="楷体" panose="02010609060101010101" pitchFamily="49" charset="-122"/>
              </a:rPr>
              <a:t>1</a:t>
            </a:r>
            <a:r>
              <a:rPr lang="en-US" altLang="zh-CN" dirty="0">
                <a:latin typeface="Times New Roman" panose="02020603050405020304" pitchFamily="18" charset="0"/>
                <a:ea typeface="楷体" panose="02010609060101010101" pitchFamily="49" charset="-122"/>
              </a:rPr>
              <a:t>(</a:t>
            </a:r>
            <a:r>
              <a:rPr lang="en-US" altLang="zh-CN" b="1" dirty="0">
                <a:latin typeface="Times New Roman" panose="02020603050405020304" pitchFamily="18" charset="0"/>
                <a:ea typeface="楷体" panose="02010609060101010101" pitchFamily="49" charset="-122"/>
              </a:rPr>
              <a:t>x</a:t>
            </a:r>
            <a:r>
              <a:rPr lang="en-US" altLang="zh-CN" dirty="0">
                <a:latin typeface="Times New Roman" panose="02020603050405020304" pitchFamily="18" charset="0"/>
                <a:ea typeface="楷体" panose="02010609060101010101" pitchFamily="49" charset="-122"/>
              </a:rPr>
              <a:t>) + </a:t>
            </a:r>
            <a:r>
              <a:rPr lang="en-US" altLang="zh-CN" i="1" dirty="0">
                <a:latin typeface="Times New Roman" panose="02020603050405020304" pitchFamily="18" charset="0"/>
                <a:ea typeface="楷体" panose="02010609060101010101" pitchFamily="49" charset="-122"/>
              </a:rPr>
              <a:t>F</a:t>
            </a:r>
            <a:r>
              <a:rPr lang="en-US" altLang="zh-CN" baseline="-25000" dirty="0">
                <a:latin typeface="Times New Roman" panose="02020603050405020304" pitchFamily="18" charset="0"/>
                <a:ea typeface="楷体" panose="02010609060101010101" pitchFamily="49" charset="-122"/>
              </a:rPr>
              <a:t>2</a:t>
            </a:r>
            <a:r>
              <a:rPr lang="en-US" altLang="zh-CN" dirty="0">
                <a:latin typeface="Times New Roman" panose="02020603050405020304" pitchFamily="18" charset="0"/>
                <a:ea typeface="楷体" panose="02010609060101010101" pitchFamily="49" charset="-122"/>
              </a:rPr>
              <a:t>(</a:t>
            </a:r>
            <a:r>
              <a:rPr lang="en-US" altLang="zh-CN" b="1" dirty="0">
                <a:latin typeface="Times New Roman" panose="02020603050405020304" pitchFamily="18" charset="0"/>
                <a:ea typeface="楷体" panose="02010609060101010101" pitchFamily="49" charset="-122"/>
              </a:rPr>
              <a:t>x</a:t>
            </a:r>
            <a:r>
              <a:rPr lang="en-US" altLang="zh-CN" dirty="0">
                <a:latin typeface="Times New Roman" panose="02020603050405020304" pitchFamily="18" charset="0"/>
                <a:ea typeface="楷体" panose="02010609060101010101" pitchFamily="49" charset="-122"/>
              </a:rPr>
              <a:t>))</a:t>
            </a:r>
            <a:r>
              <a:rPr lang="zh-CN" altLang="en-US" dirty="0">
                <a:latin typeface="Times New Roman" panose="02020603050405020304" pitchFamily="18" charset="0"/>
                <a:ea typeface="楷体" panose="02010609060101010101" pitchFamily="49" charset="-122"/>
              </a:rPr>
              <a:t>。</a:t>
            </a:r>
          </a:p>
        </p:txBody>
      </p:sp>
      <p:sp>
        <p:nvSpPr>
          <p:cNvPr id="11" name="文本框 10">
            <a:extLst>
              <a:ext uri="{FF2B5EF4-FFF2-40B4-BE49-F238E27FC236}">
                <a16:creationId xmlns:a16="http://schemas.microsoft.com/office/drawing/2014/main" id="{1AF44E25-2ED2-4CE2-8C7F-C3DFCBD3B157}"/>
              </a:ext>
            </a:extLst>
          </p:cNvPr>
          <p:cNvSpPr txBox="1"/>
          <p:nvPr/>
        </p:nvSpPr>
        <p:spPr>
          <a:xfrm>
            <a:off x="491987" y="2245102"/>
            <a:ext cx="8055663" cy="1754326"/>
          </a:xfrm>
          <a:prstGeom prst="rect">
            <a:avLst/>
          </a:prstGeom>
          <a:noFill/>
        </p:spPr>
        <p:txBody>
          <a:bodyPr wrap="square">
            <a:spAutoFit/>
          </a:bodyPr>
          <a:lstStyle/>
          <a:p>
            <a:pPr indent="457200" algn="just"/>
            <a:r>
              <a:rPr lang="zh-CN" altLang="en-US" dirty="0">
                <a:latin typeface="Times New Roman" panose="02020603050405020304" pitchFamily="18" charset="0"/>
                <a:ea typeface="楷体" panose="02010609060101010101" pitchFamily="49" charset="-122"/>
              </a:rPr>
              <a:t>为了更加容易地检测图像的边界，将</a:t>
            </a:r>
            <a:r>
              <a:rPr lang="en-US" altLang="zh-CN" dirty="0">
                <a:latin typeface="Times New Roman" panose="02020603050405020304" pitchFamily="18" charset="0"/>
                <a:ea typeface="楷体" panose="02010609060101010101" pitchFamily="49" charset="-122"/>
              </a:rPr>
              <a:t>1.2.1 </a:t>
            </a:r>
            <a:r>
              <a:rPr lang="zh-CN" altLang="en-US" dirty="0">
                <a:latin typeface="Times New Roman" panose="02020603050405020304" pitchFamily="18" charset="0"/>
                <a:ea typeface="楷体" panose="02010609060101010101" pitchFamily="49" charset="-122"/>
              </a:rPr>
              <a:t>节中的</a:t>
            </a:r>
            <a:r>
              <a:rPr lang="en-US" altLang="zh-CN" dirty="0">
                <a:latin typeface="Times New Roman" panose="02020603050405020304" pitchFamily="18" charset="0"/>
                <a:ea typeface="楷体" panose="02010609060101010101" pitchFamily="49" charset="-122"/>
              </a:rPr>
              <a:t>GAC</a:t>
            </a:r>
            <a:r>
              <a:rPr lang="zh-CN" altLang="en-US" dirty="0">
                <a:latin typeface="Times New Roman" panose="02020603050405020304" pitchFamily="18" charset="0"/>
                <a:ea typeface="楷体" panose="02010609060101010101" pitchFamily="49" charset="-122"/>
              </a:rPr>
              <a:t>模型的思想应用于新模型中，即在式</a:t>
            </a:r>
            <a:r>
              <a:rPr lang="en-US" altLang="zh-CN" dirty="0">
                <a:latin typeface="Times New Roman" panose="02020603050405020304" pitchFamily="18" charset="0"/>
                <a:ea typeface="楷体" panose="02010609060101010101" pitchFamily="49" charset="-122"/>
              </a:rPr>
              <a:t>(3-10) </a:t>
            </a:r>
            <a:r>
              <a:rPr lang="zh-CN" altLang="en-US" dirty="0">
                <a:latin typeface="Times New Roman" panose="02020603050405020304" pitchFamily="18" charset="0"/>
                <a:ea typeface="楷体" panose="02010609060101010101" pitchFamily="49" charset="-122"/>
              </a:rPr>
              <a:t>中提出的能量泛函</a:t>
            </a:r>
            <a:r>
              <a:rPr lang="en-US" altLang="zh-CN" i="1" dirty="0">
                <a:latin typeface="Times New Roman" panose="02020603050405020304" pitchFamily="18" charset="0"/>
                <a:ea typeface="楷体" panose="02010609060101010101" pitchFamily="49" charset="-122"/>
              </a:rPr>
              <a:t>E</a:t>
            </a:r>
            <a:r>
              <a:rPr lang="en-US" altLang="zh-CN" dirty="0">
                <a:latin typeface="Times New Roman" panose="02020603050405020304" pitchFamily="18" charset="0"/>
                <a:ea typeface="楷体" panose="02010609060101010101" pitchFamily="49" charset="-122"/>
              </a:rPr>
              <a:t>(</a:t>
            </a:r>
            <a:r>
              <a:rPr lang="en-US" altLang="zh-CN" i="1" dirty="0">
                <a:latin typeface="Times New Roman" panose="02020603050405020304" pitchFamily="18" charset="0"/>
                <a:ea typeface="楷体" panose="02010609060101010101" pitchFamily="49" charset="-122"/>
              </a:rPr>
              <a:t>ϕ</a:t>
            </a:r>
            <a:r>
              <a:rPr lang="en-US" altLang="zh-CN" dirty="0">
                <a:latin typeface="Times New Roman" panose="02020603050405020304" pitchFamily="18" charset="0"/>
                <a:ea typeface="楷体" panose="02010609060101010101" pitchFamily="49" charset="-122"/>
              </a:rPr>
              <a:t>)</a:t>
            </a:r>
            <a:r>
              <a:rPr lang="zh-CN" altLang="en-US" dirty="0">
                <a:latin typeface="Times New Roman" panose="02020603050405020304" pitchFamily="18" charset="0"/>
                <a:ea typeface="楷体" panose="02010609060101010101" pitchFamily="49" charset="-122"/>
              </a:rPr>
              <a:t>中引入一个非负的边缘检测函数</a:t>
            </a:r>
            <a:r>
              <a:rPr lang="en-US" altLang="zh-CN" i="1" dirty="0">
                <a:latin typeface="Times New Roman" panose="02020603050405020304" pitchFamily="18" charset="0"/>
                <a:ea typeface="楷体" panose="02010609060101010101" pitchFamily="49" charset="-122"/>
              </a:rPr>
              <a:t>g</a:t>
            </a:r>
            <a:r>
              <a:rPr lang="zh-CN" altLang="en-US" dirty="0">
                <a:latin typeface="Times New Roman" panose="02020603050405020304" pitchFamily="18" charset="0"/>
                <a:ea typeface="楷体" panose="02010609060101010101" pitchFamily="49" charset="-122"/>
              </a:rPr>
              <a:t>。与第</a:t>
            </a:r>
            <a:r>
              <a:rPr lang="en-US" altLang="zh-CN" dirty="0">
                <a:latin typeface="Times New Roman" panose="02020603050405020304" pitchFamily="18" charset="0"/>
                <a:ea typeface="楷体" panose="02010609060101010101" pitchFamily="49" charset="-122"/>
              </a:rPr>
              <a:t>2 </a:t>
            </a:r>
            <a:r>
              <a:rPr lang="zh-CN" altLang="en-US" dirty="0">
                <a:latin typeface="Times New Roman" panose="02020603050405020304" pitchFamily="18" charset="0"/>
                <a:ea typeface="楷体" panose="02010609060101010101" pitchFamily="49" charset="-122"/>
              </a:rPr>
              <a:t>章中</a:t>
            </a:r>
            <a:r>
              <a:rPr lang="en-US" altLang="zh-CN" dirty="0">
                <a:latin typeface="Times New Roman" panose="02020603050405020304" pitchFamily="18" charset="0"/>
                <a:ea typeface="楷体" panose="02010609060101010101" pitchFamily="49" charset="-122"/>
              </a:rPr>
              <a:t>GCRSF</a:t>
            </a:r>
            <a:r>
              <a:rPr lang="zh-CN" altLang="en-US" dirty="0">
                <a:latin typeface="Times New Roman" panose="02020603050405020304" pitchFamily="18" charset="0"/>
                <a:ea typeface="楷体" panose="02010609060101010101" pitchFamily="49" charset="-122"/>
              </a:rPr>
              <a:t>模型能量泛函的提出类似，这是通过用加权的全变分范数</a:t>
            </a:r>
            <a:r>
              <a:rPr lang="en-US" altLang="zh-CN" i="1" dirty="0" err="1">
                <a:latin typeface="Times New Roman" panose="02020603050405020304" pitchFamily="18" charset="0"/>
                <a:ea typeface="楷体" panose="02010609060101010101" pitchFamily="49" charset="-122"/>
              </a:rPr>
              <a:t>TV</a:t>
            </a:r>
            <a:r>
              <a:rPr lang="en-US" altLang="zh-CN" i="1" baseline="-25000" dirty="0" err="1">
                <a:latin typeface="Times New Roman" panose="02020603050405020304" pitchFamily="18" charset="0"/>
                <a:ea typeface="楷体" panose="02010609060101010101" pitchFamily="49" charset="-122"/>
              </a:rPr>
              <a:t>g</a:t>
            </a:r>
            <a:r>
              <a:rPr lang="en-US" altLang="zh-CN" dirty="0">
                <a:latin typeface="Times New Roman" panose="02020603050405020304" pitchFamily="18" charset="0"/>
                <a:ea typeface="楷体" panose="02010609060101010101" pitchFamily="49" charset="-122"/>
              </a:rPr>
              <a:t>(</a:t>
            </a:r>
            <a:r>
              <a:rPr lang="en-US" altLang="zh-CN" i="1" dirty="0">
                <a:latin typeface="Times New Roman" panose="02020603050405020304" pitchFamily="18" charset="0"/>
                <a:ea typeface="楷体" panose="02010609060101010101" pitchFamily="49" charset="-122"/>
              </a:rPr>
              <a:t>ϕ</a:t>
            </a:r>
            <a:r>
              <a:rPr lang="en-US" altLang="zh-CN" dirty="0">
                <a:latin typeface="Times New Roman" panose="02020603050405020304" pitchFamily="18" charset="0"/>
                <a:ea typeface="楷体" panose="02010609060101010101" pitchFamily="49" charset="-122"/>
              </a:rPr>
              <a:t>) =</a:t>
            </a:r>
            <a:r>
              <a:rPr lang="zh-CN" altLang="en-US" dirty="0">
                <a:latin typeface="Times New Roman" panose="02020603050405020304" pitchFamily="18" charset="0"/>
                <a:ea typeface="楷体" panose="02010609060101010101" pitchFamily="49" charset="-122"/>
              </a:rPr>
              <a:t>∫</a:t>
            </a:r>
            <a:r>
              <a:rPr lang="en-US" altLang="zh-CN" baseline="-25000" dirty="0">
                <a:latin typeface="Times New Roman" panose="02020603050405020304" pitchFamily="18" charset="0"/>
                <a:ea typeface="楷体" panose="02010609060101010101" pitchFamily="49" charset="-122"/>
              </a:rPr>
              <a:t>Ω </a:t>
            </a:r>
            <a:r>
              <a:rPr lang="en-US" altLang="zh-CN" i="1" dirty="0">
                <a:latin typeface="Times New Roman" panose="02020603050405020304" pitchFamily="18" charset="0"/>
                <a:ea typeface="楷体" panose="02010609060101010101" pitchFamily="49" charset="-122"/>
              </a:rPr>
              <a:t>g</a:t>
            </a:r>
            <a:r>
              <a:rPr lang="en-US" altLang="zh-CN" dirty="0">
                <a:latin typeface="Times New Roman" panose="02020603050405020304" pitchFamily="18" charset="0"/>
                <a:ea typeface="楷体" panose="02010609060101010101" pitchFamily="49" charset="-122"/>
              </a:rPr>
              <a:t>(|∇</a:t>
            </a:r>
            <a:r>
              <a:rPr lang="en-US" altLang="zh-CN" i="1" dirty="0">
                <a:latin typeface="Times New Roman" panose="02020603050405020304" pitchFamily="18" charset="0"/>
                <a:ea typeface="楷体" panose="02010609060101010101" pitchFamily="49" charset="-122"/>
              </a:rPr>
              <a:t>u</a:t>
            </a:r>
            <a:r>
              <a:rPr lang="en-US" altLang="zh-CN" baseline="-25000" dirty="0">
                <a:latin typeface="Times New Roman" panose="02020603050405020304" pitchFamily="18" charset="0"/>
                <a:ea typeface="楷体" panose="02010609060101010101" pitchFamily="49" charset="-122"/>
              </a:rPr>
              <a:t>0</a:t>
            </a:r>
            <a:r>
              <a:rPr lang="en-US" altLang="zh-CN" dirty="0">
                <a:latin typeface="Times New Roman" panose="02020603050405020304" pitchFamily="18" charset="0"/>
                <a:ea typeface="楷体" panose="02010609060101010101" pitchFamily="49" charset="-122"/>
              </a:rPr>
              <a:t>(</a:t>
            </a:r>
            <a:r>
              <a:rPr lang="en-US" altLang="zh-CN" b="1" dirty="0">
                <a:latin typeface="Times New Roman" panose="02020603050405020304" pitchFamily="18" charset="0"/>
                <a:ea typeface="楷体" panose="02010609060101010101" pitchFamily="49" charset="-122"/>
              </a:rPr>
              <a:t>x</a:t>
            </a:r>
            <a:r>
              <a:rPr lang="en-US" altLang="zh-CN" dirty="0">
                <a:latin typeface="Times New Roman" panose="02020603050405020304" pitchFamily="18" charset="0"/>
                <a:ea typeface="楷体" panose="02010609060101010101" pitchFamily="49" charset="-122"/>
              </a:rPr>
              <a:t>)|)|∇</a:t>
            </a:r>
            <a:r>
              <a:rPr lang="en-US" altLang="zh-CN" i="1" dirty="0">
                <a:latin typeface="Times New Roman" panose="02020603050405020304" pitchFamily="18" charset="0"/>
                <a:ea typeface="楷体" panose="02010609060101010101" pitchFamily="49" charset="-122"/>
              </a:rPr>
              <a:t>ϕ</a:t>
            </a:r>
            <a:r>
              <a:rPr lang="en-US" altLang="zh-CN" dirty="0">
                <a:latin typeface="Times New Roman" panose="02020603050405020304" pitchFamily="18" charset="0"/>
                <a:ea typeface="楷体" panose="02010609060101010101" pitchFamily="49" charset="-122"/>
              </a:rPr>
              <a:t>(</a:t>
            </a:r>
            <a:r>
              <a:rPr lang="en-US" altLang="zh-CN" b="1" dirty="0">
                <a:latin typeface="Times New Roman" panose="02020603050405020304" pitchFamily="18" charset="0"/>
                <a:ea typeface="楷体" panose="02010609060101010101" pitchFamily="49" charset="-122"/>
              </a:rPr>
              <a:t>x</a:t>
            </a:r>
            <a:r>
              <a:rPr lang="en-US" altLang="zh-CN" dirty="0">
                <a:latin typeface="Times New Roman" panose="02020603050405020304" pitchFamily="18" charset="0"/>
                <a:ea typeface="楷体" panose="02010609060101010101" pitchFamily="49" charset="-122"/>
              </a:rPr>
              <a:t>)|</a:t>
            </a:r>
            <a:r>
              <a:rPr lang="en-US" altLang="zh-CN" i="1" dirty="0">
                <a:latin typeface="Times New Roman" panose="02020603050405020304" pitchFamily="18" charset="0"/>
                <a:ea typeface="楷体" panose="02010609060101010101" pitchFamily="49" charset="-122"/>
              </a:rPr>
              <a:t>d</a:t>
            </a:r>
            <a:r>
              <a:rPr lang="en-US" altLang="zh-CN" b="1" dirty="0">
                <a:latin typeface="Times New Roman" panose="02020603050405020304" pitchFamily="18" charset="0"/>
                <a:ea typeface="楷体" panose="02010609060101010101" pitchFamily="49" charset="-122"/>
              </a:rPr>
              <a:t>x </a:t>
            </a:r>
            <a:r>
              <a:rPr lang="en-US" altLang="zh-CN" dirty="0">
                <a:latin typeface="Times New Roman" panose="02020603050405020304" pitchFamily="18" charset="0"/>
                <a:ea typeface="楷体" panose="02010609060101010101" pitchFamily="49" charset="-122"/>
              </a:rPr>
              <a:t>= |∇</a:t>
            </a:r>
            <a:r>
              <a:rPr lang="en-US" altLang="zh-CN" i="1" dirty="0" err="1">
                <a:latin typeface="Times New Roman" panose="02020603050405020304" pitchFamily="18" charset="0"/>
                <a:ea typeface="楷体" panose="02010609060101010101" pitchFamily="49" charset="-122"/>
              </a:rPr>
              <a:t>ϕ</a:t>
            </a:r>
            <a:r>
              <a:rPr lang="en-US" altLang="zh-CN" dirty="0" err="1">
                <a:latin typeface="Times New Roman" panose="02020603050405020304" pitchFamily="18" charset="0"/>
                <a:ea typeface="楷体" panose="02010609060101010101" pitchFamily="49" charset="-122"/>
              </a:rPr>
              <a:t>|</a:t>
            </a:r>
            <a:r>
              <a:rPr lang="en-US" altLang="zh-CN" i="1" baseline="-25000" dirty="0" err="1">
                <a:latin typeface="Times New Roman" panose="02020603050405020304" pitchFamily="18" charset="0"/>
                <a:ea typeface="楷体" panose="02010609060101010101" pitchFamily="49" charset="-122"/>
              </a:rPr>
              <a:t>g</a:t>
            </a:r>
            <a:r>
              <a:rPr lang="zh-CN" altLang="en-US" dirty="0">
                <a:latin typeface="Times New Roman" panose="02020603050405020304" pitchFamily="18" charset="0"/>
                <a:ea typeface="楷体" panose="02010609060101010101" pitchFamily="49" charset="-122"/>
              </a:rPr>
              <a:t>来替换式</a:t>
            </a:r>
            <a:r>
              <a:rPr lang="en-US" altLang="zh-CN" dirty="0">
                <a:latin typeface="Times New Roman" panose="02020603050405020304" pitchFamily="18" charset="0"/>
                <a:ea typeface="楷体" panose="02010609060101010101" pitchFamily="49" charset="-122"/>
              </a:rPr>
              <a:t>(3-10)</a:t>
            </a:r>
            <a:r>
              <a:rPr lang="zh-CN" altLang="en-US" dirty="0">
                <a:latin typeface="Times New Roman" panose="02020603050405020304" pitchFamily="18" charset="0"/>
                <a:ea typeface="楷体" panose="02010609060101010101" pitchFamily="49" charset="-122"/>
              </a:rPr>
              <a:t>中标准的全变分范数</a:t>
            </a:r>
            <a:r>
              <a:rPr lang="en-US" altLang="zh-CN" i="1" dirty="0">
                <a:latin typeface="Times New Roman" panose="02020603050405020304" pitchFamily="18" charset="0"/>
                <a:ea typeface="楷体" panose="02010609060101010101" pitchFamily="49" charset="-122"/>
              </a:rPr>
              <a:t>TV</a:t>
            </a:r>
            <a:r>
              <a:rPr lang="en-US" altLang="zh-CN" dirty="0">
                <a:latin typeface="Times New Roman" panose="02020603050405020304" pitchFamily="18" charset="0"/>
                <a:ea typeface="楷体" panose="02010609060101010101" pitchFamily="49" charset="-122"/>
              </a:rPr>
              <a:t>(</a:t>
            </a:r>
            <a:r>
              <a:rPr lang="el-GR" altLang="zh-CN" i="1" dirty="0">
                <a:latin typeface="Times New Roman" panose="02020603050405020304" pitchFamily="18" charset="0"/>
                <a:ea typeface="楷体" panose="02010609060101010101" pitchFamily="49" charset="-122"/>
              </a:rPr>
              <a:t>ϕ</a:t>
            </a:r>
            <a:r>
              <a:rPr lang="el-GR" altLang="zh-CN" dirty="0">
                <a:latin typeface="Times New Roman" panose="02020603050405020304" pitchFamily="18" charset="0"/>
                <a:ea typeface="楷体" panose="02010609060101010101" pitchFamily="49" charset="-122"/>
              </a:rPr>
              <a:t>) =</a:t>
            </a:r>
            <a:r>
              <a:rPr lang="zh-CN" altLang="en-US" dirty="0">
                <a:latin typeface="Times New Roman" panose="02020603050405020304" pitchFamily="18" charset="0"/>
                <a:ea typeface="楷体" panose="02010609060101010101" pitchFamily="49" charset="-122"/>
              </a:rPr>
              <a:t>∫</a:t>
            </a:r>
            <a:r>
              <a:rPr lang="el-GR" altLang="zh-CN" baseline="-25000" dirty="0">
                <a:latin typeface="Times New Roman" panose="02020603050405020304" pitchFamily="18" charset="0"/>
                <a:ea typeface="楷体" panose="02010609060101010101" pitchFamily="49" charset="-122"/>
              </a:rPr>
              <a:t>Ω</a:t>
            </a:r>
            <a:r>
              <a:rPr lang="en-US" altLang="zh-CN" baseline="-25000" dirty="0">
                <a:latin typeface="Times New Roman" panose="02020603050405020304" pitchFamily="18" charset="0"/>
                <a:ea typeface="楷体" panose="02010609060101010101" pitchFamily="49" charset="-122"/>
              </a:rPr>
              <a:t> </a:t>
            </a:r>
            <a:r>
              <a:rPr lang="en-US" altLang="zh-CN" dirty="0">
                <a:latin typeface="Times New Roman" panose="02020603050405020304" pitchFamily="18" charset="0"/>
                <a:ea typeface="楷体" panose="02010609060101010101" pitchFamily="49" charset="-122"/>
              </a:rPr>
              <a:t>|∇</a:t>
            </a:r>
            <a:r>
              <a:rPr lang="en-US" altLang="zh-CN" i="1" dirty="0">
                <a:latin typeface="Times New Roman" panose="02020603050405020304" pitchFamily="18" charset="0"/>
                <a:ea typeface="楷体" panose="02010609060101010101" pitchFamily="49" charset="-122"/>
              </a:rPr>
              <a:t>ϕ</a:t>
            </a:r>
            <a:r>
              <a:rPr lang="en-US" altLang="zh-CN" dirty="0">
                <a:latin typeface="Times New Roman" panose="02020603050405020304" pitchFamily="18" charset="0"/>
                <a:ea typeface="楷体" panose="02010609060101010101" pitchFamily="49" charset="-122"/>
              </a:rPr>
              <a:t>(</a:t>
            </a:r>
            <a:r>
              <a:rPr lang="en-US" altLang="zh-CN" b="1" dirty="0">
                <a:latin typeface="Times New Roman" panose="02020603050405020304" pitchFamily="18" charset="0"/>
                <a:ea typeface="楷体" panose="02010609060101010101" pitchFamily="49" charset="-122"/>
              </a:rPr>
              <a:t>x</a:t>
            </a:r>
            <a:r>
              <a:rPr lang="en-US" altLang="zh-CN" dirty="0">
                <a:latin typeface="Times New Roman" panose="02020603050405020304" pitchFamily="18" charset="0"/>
                <a:ea typeface="楷体" panose="02010609060101010101" pitchFamily="49" charset="-122"/>
              </a:rPr>
              <a:t>)|</a:t>
            </a:r>
            <a:r>
              <a:rPr lang="en-US" altLang="zh-CN" i="1" dirty="0">
                <a:latin typeface="Times New Roman" panose="02020603050405020304" pitchFamily="18" charset="0"/>
                <a:ea typeface="楷体" panose="02010609060101010101" pitchFamily="49" charset="-122"/>
              </a:rPr>
              <a:t>d</a:t>
            </a:r>
            <a:r>
              <a:rPr lang="en-US" altLang="zh-CN" b="1" dirty="0">
                <a:latin typeface="Times New Roman" panose="02020603050405020304" pitchFamily="18" charset="0"/>
                <a:ea typeface="楷体" panose="02010609060101010101" pitchFamily="49" charset="-122"/>
              </a:rPr>
              <a:t>x</a:t>
            </a:r>
            <a:r>
              <a:rPr lang="en-US" altLang="zh-CN" dirty="0">
                <a:latin typeface="Times New Roman" panose="02020603050405020304" pitchFamily="18" charset="0"/>
                <a:ea typeface="楷体" panose="02010609060101010101" pitchFamily="49" charset="-122"/>
              </a:rPr>
              <a:t> = |∇</a:t>
            </a:r>
            <a:r>
              <a:rPr lang="en-US" altLang="zh-CN" i="1" dirty="0">
                <a:latin typeface="Times New Roman" panose="02020603050405020304" pitchFamily="18" charset="0"/>
                <a:ea typeface="楷体" panose="02010609060101010101" pitchFamily="49" charset="-122"/>
              </a:rPr>
              <a:t>ϕ</a:t>
            </a:r>
            <a:r>
              <a:rPr lang="en-US" altLang="zh-CN" dirty="0">
                <a:latin typeface="Times New Roman" panose="02020603050405020304" pitchFamily="18" charset="0"/>
                <a:ea typeface="楷体" panose="02010609060101010101" pitchFamily="49" charset="-122"/>
              </a:rPr>
              <a:t>|</a:t>
            </a:r>
            <a:r>
              <a:rPr lang="en-US" altLang="zh-CN" baseline="-25000" dirty="0">
                <a:latin typeface="Times New Roman" panose="02020603050405020304" pitchFamily="18" charset="0"/>
                <a:ea typeface="楷体" panose="02010609060101010101" pitchFamily="49" charset="-122"/>
              </a:rPr>
              <a:t>1</a:t>
            </a:r>
            <a:r>
              <a:rPr lang="zh-CN" altLang="en-US" dirty="0">
                <a:latin typeface="Times New Roman" panose="02020603050405020304" pitchFamily="18" charset="0"/>
                <a:ea typeface="楷体" panose="02010609060101010101" pitchFamily="49" charset="-122"/>
              </a:rPr>
              <a:t>实现的。其中边缘检测函数</a:t>
            </a:r>
            <a:r>
              <a:rPr lang="en-US" altLang="zh-CN" i="1" dirty="0">
                <a:latin typeface="Times New Roman" panose="02020603050405020304" pitchFamily="18" charset="0"/>
                <a:ea typeface="楷体" panose="02010609060101010101" pitchFamily="49" charset="-122"/>
              </a:rPr>
              <a:t>g</a:t>
            </a:r>
            <a:r>
              <a:rPr lang="zh-CN" altLang="en-US" dirty="0">
                <a:latin typeface="Times New Roman" panose="02020603050405020304" pitchFamily="18" charset="0"/>
                <a:ea typeface="楷体" panose="02010609060101010101" pitchFamily="49" charset="-122"/>
              </a:rPr>
              <a:t>的定义见式</a:t>
            </a:r>
            <a:r>
              <a:rPr lang="en-US" altLang="zh-CN" dirty="0">
                <a:latin typeface="Times New Roman" panose="02020603050405020304" pitchFamily="18" charset="0"/>
                <a:ea typeface="楷体" panose="02010609060101010101" pitchFamily="49" charset="-122"/>
              </a:rPr>
              <a:t>(2-8)</a:t>
            </a:r>
            <a:r>
              <a:rPr lang="zh-CN" altLang="en-US" dirty="0">
                <a:latin typeface="Times New Roman" panose="02020603050405020304" pitchFamily="18" charset="0"/>
                <a:ea typeface="楷体" panose="02010609060101010101" pitchFamily="49" charset="-122"/>
              </a:rPr>
              <a:t>。</a:t>
            </a:r>
            <a:endParaRPr lang="en-US" altLang="zh-CN" dirty="0">
              <a:latin typeface="Times New Roman" panose="02020603050405020304" pitchFamily="18" charset="0"/>
              <a:ea typeface="楷体" panose="02010609060101010101" pitchFamily="49" charset="-122"/>
            </a:endParaRPr>
          </a:p>
          <a:p>
            <a:pPr indent="457200" algn="just"/>
            <a:r>
              <a:rPr lang="zh-CN" altLang="en-US" dirty="0">
                <a:latin typeface="Times New Roman" panose="02020603050405020304" pitchFamily="18" charset="0"/>
                <a:ea typeface="楷体" panose="02010609060101010101" pitchFamily="49" charset="-122"/>
              </a:rPr>
              <a:t>因此，在式</a:t>
            </a:r>
            <a:r>
              <a:rPr lang="en-US" altLang="zh-CN" dirty="0">
                <a:latin typeface="Times New Roman" panose="02020603050405020304" pitchFamily="18" charset="0"/>
                <a:ea typeface="楷体" panose="02010609060101010101" pitchFamily="49" charset="-122"/>
              </a:rPr>
              <a:t>(3-10) </a:t>
            </a:r>
            <a:r>
              <a:rPr lang="zh-CN" altLang="en-US" dirty="0">
                <a:latin typeface="Times New Roman" panose="02020603050405020304" pitchFamily="18" charset="0"/>
                <a:ea typeface="楷体" panose="02010609060101010101" pitchFamily="49" charset="-122"/>
              </a:rPr>
              <a:t>中定义的能量泛函</a:t>
            </a:r>
            <a:r>
              <a:rPr lang="en-US" altLang="zh-CN" i="1" dirty="0">
                <a:latin typeface="Times New Roman" panose="02020603050405020304" pitchFamily="18" charset="0"/>
                <a:ea typeface="楷体" panose="02010609060101010101" pitchFamily="49" charset="-122"/>
              </a:rPr>
              <a:t>E</a:t>
            </a:r>
            <a:r>
              <a:rPr lang="en-US" altLang="zh-CN" dirty="0">
                <a:latin typeface="Times New Roman" panose="02020603050405020304" pitchFamily="18" charset="0"/>
                <a:ea typeface="楷体" panose="02010609060101010101" pitchFamily="49" charset="-122"/>
              </a:rPr>
              <a:t>(</a:t>
            </a:r>
            <a:r>
              <a:rPr lang="en-US" altLang="zh-CN" i="1" dirty="0">
                <a:latin typeface="Times New Roman" panose="02020603050405020304" pitchFamily="18" charset="0"/>
                <a:ea typeface="楷体" panose="02010609060101010101" pitchFamily="49" charset="-122"/>
              </a:rPr>
              <a:t>ϕ</a:t>
            </a:r>
            <a:r>
              <a:rPr lang="en-US" altLang="zh-CN" dirty="0">
                <a:latin typeface="Times New Roman" panose="02020603050405020304" pitchFamily="18" charset="0"/>
                <a:ea typeface="楷体" panose="02010609060101010101" pitchFamily="49" charset="-122"/>
              </a:rPr>
              <a:t>)</a:t>
            </a:r>
            <a:r>
              <a:rPr lang="zh-CN" altLang="en-US" dirty="0">
                <a:latin typeface="Times New Roman" panose="02020603050405020304" pitchFamily="18" charset="0"/>
                <a:ea typeface="楷体" panose="02010609060101010101" pitchFamily="49" charset="-122"/>
              </a:rPr>
              <a:t>变为如下改进的形式。</a:t>
            </a:r>
          </a:p>
        </p:txBody>
      </p:sp>
      <p:sp>
        <p:nvSpPr>
          <p:cNvPr id="13" name="文本框 12">
            <a:extLst>
              <a:ext uri="{FF2B5EF4-FFF2-40B4-BE49-F238E27FC236}">
                <a16:creationId xmlns:a16="http://schemas.microsoft.com/office/drawing/2014/main" id="{58D09E68-6BCA-49EE-95C5-3076C4617514}"/>
              </a:ext>
            </a:extLst>
          </p:cNvPr>
          <p:cNvSpPr txBox="1"/>
          <p:nvPr/>
        </p:nvSpPr>
        <p:spPr>
          <a:xfrm>
            <a:off x="491987" y="4106614"/>
            <a:ext cx="8105360" cy="646331"/>
          </a:xfrm>
          <a:prstGeom prst="rect">
            <a:avLst/>
          </a:prstGeom>
          <a:noFill/>
        </p:spPr>
        <p:txBody>
          <a:bodyPr wrap="square">
            <a:spAutoFit/>
          </a:bodyPr>
          <a:lstStyle/>
          <a:p>
            <a:pPr algn="l"/>
            <a:r>
              <a:rPr lang="zh-CN" altLang="en-US" b="1" dirty="0">
                <a:latin typeface="Times New Roman" panose="02020603050405020304" pitchFamily="18" charset="0"/>
                <a:ea typeface="楷体" panose="02010609060101010101" pitchFamily="49" charset="-122"/>
              </a:rPr>
              <a:t>定义</a:t>
            </a:r>
            <a:r>
              <a:rPr lang="en-US" altLang="zh-CN" b="1" dirty="0">
                <a:latin typeface="Times New Roman" panose="02020603050405020304" pitchFamily="18" charset="0"/>
                <a:ea typeface="楷体" panose="02010609060101010101" pitchFamily="49" charset="-122"/>
              </a:rPr>
              <a:t>3.5</a:t>
            </a:r>
            <a:r>
              <a:rPr lang="en-US" altLang="zh-CN" dirty="0">
                <a:latin typeface="Times New Roman" panose="02020603050405020304" pitchFamily="18" charset="0"/>
                <a:ea typeface="楷体" panose="02010609060101010101" pitchFamily="49" charset="-122"/>
              </a:rPr>
              <a:t> </a:t>
            </a:r>
            <a:r>
              <a:rPr lang="zh-CN" altLang="en-US" dirty="0">
                <a:latin typeface="Times New Roman" panose="02020603050405020304" pitchFamily="18" charset="0"/>
                <a:ea typeface="楷体" panose="02010609060101010101" pitchFamily="49" charset="-122"/>
              </a:rPr>
              <a:t>新提出的自动结合局部与全局信息的活动轮廓模型的能量泛函</a:t>
            </a:r>
            <a:r>
              <a:rPr lang="en-US" altLang="zh-CN" dirty="0">
                <a:latin typeface="Times New Roman" panose="02020603050405020304" pitchFamily="18" charset="0"/>
                <a:ea typeface="楷体" panose="02010609060101010101" pitchFamily="49" charset="-122"/>
              </a:rPr>
              <a:t>E(ϕ)</a:t>
            </a:r>
            <a:r>
              <a:rPr lang="zh-CN" altLang="en-US" dirty="0">
                <a:latin typeface="Times New Roman" panose="02020603050405020304" pitchFamily="18" charset="0"/>
                <a:ea typeface="楷体" panose="02010609060101010101" pitchFamily="49" charset="-122"/>
              </a:rPr>
              <a:t>定义如下：</a:t>
            </a:r>
          </a:p>
        </p:txBody>
      </p:sp>
      <p:pic>
        <p:nvPicPr>
          <p:cNvPr id="15" name="图片 14">
            <a:extLst>
              <a:ext uri="{FF2B5EF4-FFF2-40B4-BE49-F238E27FC236}">
                <a16:creationId xmlns:a16="http://schemas.microsoft.com/office/drawing/2014/main" id="{5A24B2BB-24EA-4FA8-B150-CE1268201932}"/>
              </a:ext>
            </a:extLst>
          </p:cNvPr>
          <p:cNvPicPr>
            <a:picLocks noChangeAspect="1"/>
          </p:cNvPicPr>
          <p:nvPr/>
        </p:nvPicPr>
        <p:blipFill>
          <a:blip r:embed="rId2"/>
          <a:stretch>
            <a:fillRect/>
          </a:stretch>
        </p:blipFill>
        <p:spPr>
          <a:xfrm>
            <a:off x="2754484" y="1358073"/>
            <a:ext cx="3635031" cy="548684"/>
          </a:xfrm>
          <a:prstGeom prst="rect">
            <a:avLst/>
          </a:prstGeom>
        </p:spPr>
      </p:pic>
      <p:pic>
        <p:nvPicPr>
          <p:cNvPr id="17" name="图片 16">
            <a:extLst>
              <a:ext uri="{FF2B5EF4-FFF2-40B4-BE49-F238E27FC236}">
                <a16:creationId xmlns:a16="http://schemas.microsoft.com/office/drawing/2014/main" id="{11130ECE-8EE8-4DD4-BD7A-CBA9BE35EC4D}"/>
              </a:ext>
            </a:extLst>
          </p:cNvPr>
          <p:cNvPicPr>
            <a:picLocks noChangeAspect="1"/>
          </p:cNvPicPr>
          <p:nvPr/>
        </p:nvPicPr>
        <p:blipFill>
          <a:blip r:embed="rId3"/>
          <a:stretch>
            <a:fillRect/>
          </a:stretch>
        </p:blipFill>
        <p:spPr>
          <a:xfrm>
            <a:off x="2192250" y="4641599"/>
            <a:ext cx="4759498" cy="573634"/>
          </a:xfrm>
          <a:prstGeom prst="rect">
            <a:avLst/>
          </a:prstGeom>
        </p:spPr>
      </p:pic>
      <p:sp>
        <p:nvSpPr>
          <p:cNvPr id="19" name="文本框 18">
            <a:extLst>
              <a:ext uri="{FF2B5EF4-FFF2-40B4-BE49-F238E27FC236}">
                <a16:creationId xmlns:a16="http://schemas.microsoft.com/office/drawing/2014/main" id="{614EC176-872B-41E8-99FD-B29A51B35358}"/>
              </a:ext>
            </a:extLst>
          </p:cNvPr>
          <p:cNvSpPr txBox="1"/>
          <p:nvPr/>
        </p:nvSpPr>
        <p:spPr>
          <a:xfrm>
            <a:off x="491987" y="5287102"/>
            <a:ext cx="8105360" cy="923330"/>
          </a:xfrm>
          <a:prstGeom prst="rect">
            <a:avLst/>
          </a:prstGeom>
          <a:noFill/>
        </p:spPr>
        <p:txBody>
          <a:bodyPr wrap="square">
            <a:spAutoFit/>
          </a:bodyPr>
          <a:lstStyle/>
          <a:p>
            <a:pPr algn="l"/>
            <a:r>
              <a:rPr lang="zh-CN" altLang="en-US" dirty="0">
                <a:latin typeface="Times New Roman" panose="02020603050405020304" pitchFamily="18" charset="0"/>
                <a:ea typeface="楷体" panose="02010609060101010101" pitchFamily="49" charset="-122"/>
              </a:rPr>
              <a:t>为了方便起见，将式</a:t>
            </a:r>
            <a:r>
              <a:rPr lang="en-US" altLang="zh-CN" dirty="0">
                <a:latin typeface="Times New Roman" panose="02020603050405020304" pitchFamily="18" charset="0"/>
                <a:ea typeface="楷体" panose="02010609060101010101" pitchFamily="49" charset="-122"/>
              </a:rPr>
              <a:t>(3-11) </a:t>
            </a:r>
            <a:r>
              <a:rPr lang="zh-CN" altLang="en-US" dirty="0">
                <a:latin typeface="Times New Roman" panose="02020603050405020304" pitchFamily="18" charset="0"/>
                <a:ea typeface="楷体" panose="02010609060101010101" pitchFamily="49" charset="-122"/>
              </a:rPr>
              <a:t>中定义的能量泛函</a:t>
            </a:r>
            <a:r>
              <a:rPr lang="en-US" altLang="zh-CN" dirty="0">
                <a:latin typeface="Times New Roman" panose="02020603050405020304" pitchFamily="18" charset="0"/>
                <a:ea typeface="楷体" panose="02010609060101010101" pitchFamily="49" charset="-122"/>
              </a:rPr>
              <a:t>E(ϕ) </a:t>
            </a:r>
            <a:r>
              <a:rPr lang="zh-CN" altLang="en-US" dirty="0">
                <a:latin typeface="Times New Roman" panose="02020603050405020304" pitchFamily="18" charset="0"/>
                <a:ea typeface="楷体" panose="02010609060101010101" pitchFamily="49" charset="-122"/>
              </a:rPr>
              <a:t>简记为如下形式：</a:t>
            </a:r>
          </a:p>
          <a:p>
            <a:pPr algn="r"/>
            <a:r>
              <a:rPr lang="en-US" altLang="zh-CN" i="1" dirty="0">
                <a:latin typeface="Times New Roman" panose="02020603050405020304" pitchFamily="18" charset="0"/>
                <a:ea typeface="楷体" panose="02010609060101010101" pitchFamily="49" charset="-122"/>
              </a:rPr>
              <a:t>E</a:t>
            </a:r>
            <a:r>
              <a:rPr lang="en-US" altLang="zh-CN" dirty="0">
                <a:latin typeface="Times New Roman" panose="02020603050405020304" pitchFamily="18" charset="0"/>
                <a:ea typeface="楷体" panose="02010609060101010101" pitchFamily="49" charset="-122"/>
              </a:rPr>
              <a:t>(</a:t>
            </a:r>
            <a:r>
              <a:rPr lang="el-GR" altLang="zh-CN" i="1" dirty="0">
                <a:latin typeface="Times New Roman" panose="02020603050405020304" pitchFamily="18" charset="0"/>
                <a:ea typeface="楷体" panose="02010609060101010101" pitchFamily="49" charset="-122"/>
              </a:rPr>
              <a:t>ϕ</a:t>
            </a:r>
            <a:r>
              <a:rPr lang="el-GR" altLang="zh-CN" dirty="0">
                <a:latin typeface="Times New Roman" panose="02020603050405020304" pitchFamily="18" charset="0"/>
                <a:ea typeface="楷体" panose="02010609060101010101" pitchFamily="49" charset="-122"/>
              </a:rPr>
              <a:t>) = |∇</a:t>
            </a:r>
            <a:r>
              <a:rPr lang="el-GR" altLang="zh-CN" i="1" dirty="0">
                <a:latin typeface="Times New Roman" panose="02020603050405020304" pitchFamily="18" charset="0"/>
                <a:ea typeface="楷体" panose="02010609060101010101" pitchFamily="49" charset="-122"/>
              </a:rPr>
              <a:t>ϕ</a:t>
            </a:r>
            <a:r>
              <a:rPr lang="el-GR" altLang="zh-CN" dirty="0">
                <a:latin typeface="Times New Roman" panose="02020603050405020304" pitchFamily="18" charset="0"/>
                <a:ea typeface="楷体" panose="02010609060101010101" pitchFamily="49" charset="-122"/>
              </a:rPr>
              <a:t>|</a:t>
            </a:r>
            <a:r>
              <a:rPr lang="en-US" altLang="zh-CN" i="1" baseline="-25000" dirty="0">
                <a:latin typeface="Times New Roman" panose="02020603050405020304" pitchFamily="18" charset="0"/>
                <a:ea typeface="楷体" panose="02010609060101010101" pitchFamily="49" charset="-122"/>
              </a:rPr>
              <a:t>g</a:t>
            </a:r>
            <a:r>
              <a:rPr lang="en-US" altLang="zh-CN" dirty="0">
                <a:latin typeface="Times New Roman" panose="02020603050405020304" pitchFamily="18" charset="0"/>
                <a:ea typeface="楷体" panose="02010609060101010101" pitchFamily="49" charset="-122"/>
              </a:rPr>
              <a:t> + ⟨</a:t>
            </a:r>
            <a:r>
              <a:rPr lang="el-GR" altLang="zh-CN" i="1" dirty="0">
                <a:latin typeface="Times New Roman" panose="02020603050405020304" pitchFamily="18" charset="0"/>
                <a:ea typeface="楷体" panose="02010609060101010101" pitchFamily="49" charset="-122"/>
              </a:rPr>
              <a:t>ϕ</a:t>
            </a:r>
            <a:r>
              <a:rPr lang="el-GR" altLang="zh-CN" dirty="0">
                <a:latin typeface="Times New Roman" panose="02020603050405020304" pitchFamily="18" charset="0"/>
                <a:ea typeface="楷体" panose="02010609060101010101" pitchFamily="49" charset="-122"/>
              </a:rPr>
              <a:t>, </a:t>
            </a:r>
            <a:r>
              <a:rPr lang="en-US" altLang="zh-CN" i="1" dirty="0">
                <a:latin typeface="Times New Roman" panose="02020603050405020304" pitchFamily="18" charset="0"/>
                <a:ea typeface="楷体" panose="02010609060101010101" pitchFamily="49" charset="-122"/>
              </a:rPr>
              <a:t>s</a:t>
            </a:r>
            <a:r>
              <a:rPr lang="en-US" altLang="zh-CN" dirty="0">
                <a:latin typeface="Times New Roman" panose="02020603050405020304" pitchFamily="18" charset="0"/>
                <a:ea typeface="楷体" panose="02010609060101010101" pitchFamily="49" charset="-122"/>
              </a:rPr>
              <a:t>⟩                                            (3-12)</a:t>
            </a:r>
          </a:p>
          <a:p>
            <a:pPr algn="l"/>
            <a:r>
              <a:rPr lang="zh-CN" altLang="en-US" dirty="0">
                <a:latin typeface="Times New Roman" panose="02020603050405020304" pitchFamily="18" charset="0"/>
                <a:ea typeface="楷体" panose="02010609060101010101" pitchFamily="49" charset="-122"/>
              </a:rPr>
              <a:t>其中</a:t>
            </a:r>
            <a:r>
              <a:rPr lang="en-US" altLang="zh-CN" dirty="0">
                <a:latin typeface="Times New Roman" panose="02020603050405020304" pitchFamily="18" charset="0"/>
                <a:ea typeface="楷体" panose="02010609060101010101" pitchFamily="49" charset="-122"/>
              </a:rPr>
              <a:t>⟨</a:t>
            </a:r>
            <a:r>
              <a:rPr lang="el-GR" altLang="zh-CN" i="1" dirty="0">
                <a:latin typeface="Times New Roman" panose="02020603050405020304" pitchFamily="18" charset="0"/>
                <a:ea typeface="楷体" panose="02010609060101010101" pitchFamily="49" charset="-122"/>
              </a:rPr>
              <a:t>ϕ</a:t>
            </a:r>
            <a:r>
              <a:rPr lang="el-GR" altLang="zh-CN" dirty="0">
                <a:latin typeface="Times New Roman" panose="02020603050405020304" pitchFamily="18" charset="0"/>
                <a:ea typeface="楷体" panose="02010609060101010101" pitchFamily="49" charset="-122"/>
              </a:rPr>
              <a:t>, </a:t>
            </a:r>
            <a:r>
              <a:rPr lang="en-US" altLang="zh-CN" i="1" dirty="0">
                <a:latin typeface="Times New Roman" panose="02020603050405020304" pitchFamily="18" charset="0"/>
                <a:ea typeface="楷体" panose="02010609060101010101" pitchFamily="49" charset="-122"/>
              </a:rPr>
              <a:t>s</a:t>
            </a:r>
            <a:r>
              <a:rPr lang="en-US" altLang="zh-CN" dirty="0">
                <a:latin typeface="Times New Roman" panose="02020603050405020304" pitchFamily="18" charset="0"/>
                <a:ea typeface="楷体" panose="02010609060101010101" pitchFamily="49" charset="-122"/>
              </a:rPr>
              <a:t>⟩ =</a:t>
            </a:r>
            <a:r>
              <a:rPr lang="zh-CN" altLang="en-US" dirty="0">
                <a:latin typeface="Times New Roman" panose="02020603050405020304" pitchFamily="18" charset="0"/>
                <a:ea typeface="楷体" panose="02010609060101010101" pitchFamily="49" charset="-122"/>
              </a:rPr>
              <a:t>∫</a:t>
            </a:r>
            <a:r>
              <a:rPr lang="el-GR" altLang="zh-CN" baseline="-25000" dirty="0">
                <a:latin typeface="Times New Roman" panose="02020603050405020304" pitchFamily="18" charset="0"/>
                <a:ea typeface="楷体" panose="02010609060101010101" pitchFamily="49" charset="-122"/>
              </a:rPr>
              <a:t>Ω</a:t>
            </a:r>
            <a:r>
              <a:rPr lang="en-US" altLang="zh-CN" dirty="0">
                <a:latin typeface="Times New Roman" panose="02020603050405020304" pitchFamily="18" charset="0"/>
                <a:ea typeface="楷体" panose="02010609060101010101" pitchFamily="49" charset="-122"/>
              </a:rPr>
              <a:t> </a:t>
            </a:r>
            <a:r>
              <a:rPr lang="el-GR" altLang="zh-CN" i="1" dirty="0">
                <a:latin typeface="Times New Roman" panose="02020603050405020304" pitchFamily="18" charset="0"/>
                <a:ea typeface="楷体" panose="02010609060101010101" pitchFamily="49" charset="-122"/>
              </a:rPr>
              <a:t>ϕ</a:t>
            </a:r>
            <a:r>
              <a:rPr lang="el-GR" altLang="zh-CN" dirty="0">
                <a:latin typeface="Times New Roman" panose="02020603050405020304" pitchFamily="18" charset="0"/>
                <a:ea typeface="楷体" panose="02010609060101010101" pitchFamily="49" charset="-122"/>
              </a:rPr>
              <a:t>(</a:t>
            </a:r>
            <a:r>
              <a:rPr lang="en-US" altLang="zh-CN" b="1" dirty="0">
                <a:latin typeface="Times New Roman" panose="02020603050405020304" pitchFamily="18" charset="0"/>
                <a:ea typeface="楷体" panose="02010609060101010101" pitchFamily="49" charset="-122"/>
              </a:rPr>
              <a:t>x</a:t>
            </a:r>
            <a:r>
              <a:rPr lang="en-US" altLang="zh-CN" dirty="0">
                <a:latin typeface="Times New Roman" panose="02020603050405020304" pitchFamily="18" charset="0"/>
                <a:ea typeface="楷体" panose="02010609060101010101" pitchFamily="49" charset="-122"/>
              </a:rPr>
              <a:t>)</a:t>
            </a:r>
            <a:r>
              <a:rPr lang="en-US" altLang="zh-CN" i="1" dirty="0">
                <a:latin typeface="Times New Roman" panose="02020603050405020304" pitchFamily="18" charset="0"/>
                <a:ea typeface="楷体" panose="02010609060101010101" pitchFamily="49" charset="-122"/>
              </a:rPr>
              <a:t>s</a:t>
            </a:r>
            <a:r>
              <a:rPr lang="en-US" altLang="zh-CN" dirty="0">
                <a:latin typeface="Times New Roman" panose="02020603050405020304" pitchFamily="18" charset="0"/>
                <a:ea typeface="楷体" panose="02010609060101010101" pitchFamily="49" charset="-122"/>
              </a:rPr>
              <a:t>(</a:t>
            </a:r>
            <a:r>
              <a:rPr lang="en-US" altLang="zh-CN" b="1" dirty="0">
                <a:latin typeface="Times New Roman" panose="02020603050405020304" pitchFamily="18" charset="0"/>
                <a:ea typeface="楷体" panose="02010609060101010101" pitchFamily="49" charset="-122"/>
              </a:rPr>
              <a:t>x</a:t>
            </a:r>
            <a:r>
              <a:rPr lang="en-US" altLang="zh-CN" dirty="0">
                <a:latin typeface="Times New Roman" panose="02020603050405020304" pitchFamily="18" charset="0"/>
                <a:ea typeface="楷体" panose="02010609060101010101" pitchFamily="49" charset="-122"/>
              </a:rPr>
              <a:t>)</a:t>
            </a:r>
            <a:r>
              <a:rPr lang="en-US" altLang="zh-CN" i="1" dirty="0">
                <a:latin typeface="Times New Roman" panose="02020603050405020304" pitchFamily="18" charset="0"/>
                <a:ea typeface="楷体" panose="02010609060101010101" pitchFamily="49" charset="-122"/>
              </a:rPr>
              <a:t>d</a:t>
            </a:r>
            <a:r>
              <a:rPr lang="en-US" altLang="zh-CN" b="1" dirty="0">
                <a:latin typeface="Times New Roman" panose="02020603050405020304" pitchFamily="18" charset="0"/>
                <a:ea typeface="楷体" panose="02010609060101010101" pitchFamily="49" charset="-122"/>
              </a:rPr>
              <a:t>x</a:t>
            </a:r>
            <a:r>
              <a:rPr lang="zh-CN" altLang="en-US" dirty="0">
                <a:latin typeface="Times New Roman" panose="02020603050405020304" pitchFamily="18" charset="0"/>
                <a:ea typeface="楷体" panose="02010609060101010101" pitchFamily="49" charset="-122"/>
              </a:rPr>
              <a:t>。</a:t>
            </a:r>
          </a:p>
        </p:txBody>
      </p:sp>
      <mc:AlternateContent xmlns:mc="http://schemas.openxmlformats.org/markup-compatibility/2006" xmlns:p14="http://schemas.microsoft.com/office/powerpoint/2010/main">
        <mc:Choice Requires="p14">
          <p:contentPart p14:bwMode="auto" r:id="rId4">
            <p14:nvContentPartPr>
              <p14:cNvPr id="3" name="墨迹 2">
                <a:extLst>
                  <a:ext uri="{FF2B5EF4-FFF2-40B4-BE49-F238E27FC236}">
                    <a16:creationId xmlns:a16="http://schemas.microsoft.com/office/drawing/2014/main" id="{3795AEAC-2953-025D-9B43-6E5EA389969D}"/>
                  </a:ext>
                </a:extLst>
              </p14:cNvPr>
              <p14:cNvContentPartPr/>
              <p14:nvPr/>
            </p14:nvContentPartPr>
            <p14:xfrm>
              <a:off x="287640" y="1798920"/>
              <a:ext cx="7564680" cy="3671280"/>
            </p14:xfrm>
          </p:contentPart>
        </mc:Choice>
        <mc:Fallback xmlns="">
          <p:pic>
            <p:nvPicPr>
              <p:cNvPr id="3" name="墨迹 2">
                <a:extLst>
                  <a:ext uri="{FF2B5EF4-FFF2-40B4-BE49-F238E27FC236}">
                    <a16:creationId xmlns:a16="http://schemas.microsoft.com/office/drawing/2014/main" id="{3795AEAC-2953-025D-9B43-6E5EA389969D}"/>
                  </a:ext>
                </a:extLst>
              </p:cNvPr>
              <p:cNvPicPr/>
              <p:nvPr/>
            </p:nvPicPr>
            <p:blipFill>
              <a:blip r:embed="rId5"/>
              <a:stretch>
                <a:fillRect/>
              </a:stretch>
            </p:blipFill>
            <p:spPr>
              <a:xfrm>
                <a:off x="278280" y="1789560"/>
                <a:ext cx="7583400" cy="369000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5" name="墨迹 4">
                <a:extLst>
                  <a:ext uri="{FF2B5EF4-FFF2-40B4-BE49-F238E27FC236}">
                    <a16:creationId xmlns:a16="http://schemas.microsoft.com/office/drawing/2014/main" id="{4F242026-1F53-4B38-089F-8B4CE8037C3B}"/>
                  </a:ext>
                </a:extLst>
              </p14:cNvPr>
              <p14:cNvContentPartPr/>
              <p14:nvPr/>
            </p14:nvContentPartPr>
            <p14:xfrm>
              <a:off x="4685400" y="202320"/>
              <a:ext cx="4058640" cy="2166840"/>
            </p14:xfrm>
          </p:contentPart>
        </mc:Choice>
        <mc:Fallback>
          <p:pic>
            <p:nvPicPr>
              <p:cNvPr id="5" name="墨迹 4">
                <a:extLst>
                  <a:ext uri="{FF2B5EF4-FFF2-40B4-BE49-F238E27FC236}">
                    <a16:creationId xmlns:a16="http://schemas.microsoft.com/office/drawing/2014/main" id="{4F242026-1F53-4B38-089F-8B4CE8037C3B}"/>
                  </a:ext>
                </a:extLst>
              </p:cNvPr>
              <p:cNvPicPr/>
              <p:nvPr/>
            </p:nvPicPr>
            <p:blipFill>
              <a:blip r:embed="rId7"/>
              <a:stretch>
                <a:fillRect/>
              </a:stretch>
            </p:blipFill>
            <p:spPr>
              <a:xfrm>
                <a:off x="4676040" y="192960"/>
                <a:ext cx="4077360" cy="2185560"/>
              </a:xfrm>
              <a:prstGeom prst="rect">
                <a:avLst/>
              </a:prstGeom>
            </p:spPr>
          </p:pic>
        </mc:Fallback>
      </mc:AlternateContent>
    </p:spTree>
    <p:extLst>
      <p:ext uri="{BB962C8B-B14F-4D97-AF65-F5344CB8AC3E}">
        <p14:creationId xmlns:p14="http://schemas.microsoft.com/office/powerpoint/2010/main" val="4598051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745508-03E0-4BA1-8A61-2D8C695CC3A8}"/>
              </a:ext>
            </a:extLst>
          </p:cNvPr>
          <p:cNvSpPr>
            <a:spLocks noGrp="1"/>
          </p:cNvSpPr>
          <p:nvPr>
            <p:ph type="title"/>
          </p:nvPr>
        </p:nvSpPr>
        <p:spPr>
          <a:xfrm>
            <a:off x="1015120" y="371720"/>
            <a:ext cx="5680723" cy="398747"/>
          </a:xfrm>
        </p:spPr>
        <p:txBody>
          <a:bodyPr>
            <a:normAutofit/>
          </a:bodyPr>
          <a:lstStyle/>
          <a:p>
            <a:r>
              <a:rPr lang="en-US" altLang="zh-CN" sz="2000" i="0" u="none" strike="noStrike" baseline="0" dirty="0"/>
              <a:t>3.3 </a:t>
            </a:r>
            <a:r>
              <a:rPr lang="zh-CN" altLang="en-US" sz="2000" i="0" u="none" strike="noStrike" baseline="0" dirty="0"/>
              <a:t>自动结合局部与全局信息的活动轮廓模型</a:t>
            </a:r>
            <a:endParaRPr lang="zh-CN" altLang="en-US" sz="2000" dirty="0"/>
          </a:p>
        </p:txBody>
      </p:sp>
      <p:sp>
        <p:nvSpPr>
          <p:cNvPr id="4" name="文本框 3">
            <a:extLst>
              <a:ext uri="{FF2B5EF4-FFF2-40B4-BE49-F238E27FC236}">
                <a16:creationId xmlns:a16="http://schemas.microsoft.com/office/drawing/2014/main" id="{736CFFEF-EC14-43CF-8853-2B31C1D4EC60}"/>
              </a:ext>
            </a:extLst>
          </p:cNvPr>
          <p:cNvSpPr txBox="1"/>
          <p:nvPr/>
        </p:nvSpPr>
        <p:spPr>
          <a:xfrm>
            <a:off x="576469" y="1103965"/>
            <a:ext cx="7991062" cy="2031325"/>
          </a:xfrm>
          <a:prstGeom prst="rect">
            <a:avLst/>
          </a:prstGeom>
          <a:noFill/>
        </p:spPr>
        <p:txBody>
          <a:bodyPr wrap="square">
            <a:spAutoFit/>
          </a:bodyPr>
          <a:lstStyle/>
          <a:p>
            <a:pPr indent="457200" algn="just"/>
            <a:r>
              <a:rPr lang="zh-CN" altLang="en-US" dirty="0">
                <a:latin typeface="Times New Roman" panose="02020603050405020304" pitchFamily="18" charset="0"/>
                <a:ea typeface="楷体" panose="02010609060101010101" pitchFamily="49" charset="-122"/>
              </a:rPr>
              <a:t>由于在式</a:t>
            </a:r>
            <a:r>
              <a:rPr lang="en-US" altLang="zh-CN" dirty="0">
                <a:latin typeface="Times New Roman" panose="02020603050405020304" pitchFamily="18" charset="0"/>
                <a:ea typeface="楷体" panose="02010609060101010101" pitchFamily="49" charset="-122"/>
              </a:rPr>
              <a:t>(3-11)</a:t>
            </a:r>
            <a:r>
              <a:rPr lang="zh-CN" altLang="en-US" dirty="0">
                <a:latin typeface="Times New Roman" panose="02020603050405020304" pitchFamily="18" charset="0"/>
                <a:ea typeface="楷体" panose="02010609060101010101" pitchFamily="49" charset="-122"/>
              </a:rPr>
              <a:t>或式</a:t>
            </a:r>
            <a:r>
              <a:rPr lang="en-US" altLang="zh-CN" dirty="0">
                <a:latin typeface="Times New Roman" panose="02020603050405020304" pitchFamily="18" charset="0"/>
                <a:ea typeface="楷体" panose="02010609060101010101" pitchFamily="49" charset="-122"/>
              </a:rPr>
              <a:t>(3-12)</a:t>
            </a:r>
            <a:r>
              <a:rPr lang="zh-CN" altLang="en-US" dirty="0">
                <a:latin typeface="Times New Roman" panose="02020603050405020304" pitchFamily="18" charset="0"/>
                <a:ea typeface="楷体" panose="02010609060101010101" pitchFamily="49" charset="-122"/>
              </a:rPr>
              <a:t>中定义的能量泛函</a:t>
            </a:r>
            <a:r>
              <a:rPr lang="en-US" altLang="zh-CN" i="1" dirty="0">
                <a:latin typeface="Times New Roman" panose="02020603050405020304" pitchFamily="18" charset="0"/>
                <a:ea typeface="楷体" panose="02010609060101010101" pitchFamily="49" charset="-122"/>
              </a:rPr>
              <a:t>E</a:t>
            </a:r>
            <a:r>
              <a:rPr lang="en-US" altLang="zh-CN" dirty="0">
                <a:latin typeface="Times New Roman" panose="02020603050405020304" pitchFamily="18" charset="0"/>
                <a:ea typeface="楷体" panose="02010609060101010101" pitchFamily="49" charset="-122"/>
              </a:rPr>
              <a:t>(</a:t>
            </a:r>
            <a:r>
              <a:rPr lang="en-US" altLang="zh-CN" i="1" dirty="0">
                <a:latin typeface="Times New Roman" panose="02020603050405020304" pitchFamily="18" charset="0"/>
                <a:ea typeface="楷体" panose="02010609060101010101" pitchFamily="49" charset="-122"/>
              </a:rPr>
              <a:t>ϕ</a:t>
            </a:r>
            <a:r>
              <a:rPr lang="en-US" altLang="zh-CN" dirty="0">
                <a:latin typeface="Times New Roman" panose="02020603050405020304" pitchFamily="18" charset="0"/>
                <a:ea typeface="楷体" panose="02010609060101010101" pitchFamily="49" charset="-122"/>
              </a:rPr>
              <a:t>)</a:t>
            </a:r>
            <a:r>
              <a:rPr lang="zh-CN" altLang="en-US" dirty="0">
                <a:latin typeface="Times New Roman" panose="02020603050405020304" pitchFamily="18" charset="0"/>
                <a:ea typeface="楷体" panose="02010609060101010101" pitchFamily="49" charset="-122"/>
              </a:rPr>
              <a:t>关于</a:t>
            </a:r>
            <a:r>
              <a:rPr lang="en-US" altLang="zh-CN" i="1" dirty="0">
                <a:latin typeface="Times New Roman" panose="02020603050405020304" pitchFamily="18" charset="0"/>
                <a:ea typeface="楷体" panose="02010609060101010101" pitchFamily="49" charset="-122"/>
              </a:rPr>
              <a:t>ϕ</a:t>
            </a:r>
            <a:r>
              <a:rPr lang="zh-CN" altLang="en-US" dirty="0">
                <a:latin typeface="Times New Roman" panose="02020603050405020304" pitchFamily="18" charset="0"/>
                <a:ea typeface="楷体" panose="02010609060101010101" pitchFamily="49" charset="-122"/>
              </a:rPr>
              <a:t>是一次齐次的，因此一般情况下它没有唯一的全局极小点。这个问题是由曲线的水平集表示并不是唯一的引起的，与第</a:t>
            </a:r>
            <a:r>
              <a:rPr lang="en-US" altLang="zh-CN" dirty="0">
                <a:latin typeface="Times New Roman" panose="02020603050405020304" pitchFamily="18" charset="0"/>
                <a:ea typeface="楷体" panose="02010609060101010101" pitchFamily="49" charset="-122"/>
              </a:rPr>
              <a:t>2</a:t>
            </a:r>
            <a:r>
              <a:rPr lang="zh-CN" altLang="en-US" dirty="0">
                <a:latin typeface="Times New Roman" panose="02020603050405020304" pitchFamily="18" charset="0"/>
                <a:ea typeface="楷体" panose="02010609060101010101" pitchFamily="49" charset="-122"/>
              </a:rPr>
              <a:t>章中</a:t>
            </a:r>
            <a:r>
              <a:rPr lang="en-US" altLang="zh-CN" dirty="0">
                <a:latin typeface="Times New Roman" panose="02020603050405020304" pitchFamily="18" charset="0"/>
                <a:ea typeface="楷体" panose="02010609060101010101" pitchFamily="49" charset="-122"/>
              </a:rPr>
              <a:t>GCRSF</a:t>
            </a:r>
            <a:r>
              <a:rPr lang="zh-CN" altLang="en-US" dirty="0">
                <a:latin typeface="Times New Roman" panose="02020603050405020304" pitchFamily="18" charset="0"/>
                <a:ea typeface="楷体" panose="02010609060101010101" pitchFamily="49" charset="-122"/>
              </a:rPr>
              <a:t>模型类似，这可以通过将水平集函数</a:t>
            </a:r>
            <a:r>
              <a:rPr lang="en-US" altLang="zh-CN" i="1" dirty="0">
                <a:latin typeface="Times New Roman" panose="02020603050405020304" pitchFamily="18" charset="0"/>
                <a:ea typeface="楷体" panose="02010609060101010101" pitchFamily="49" charset="-122"/>
              </a:rPr>
              <a:t>ϕ</a:t>
            </a:r>
            <a:r>
              <a:rPr lang="zh-CN" altLang="en-US" dirty="0">
                <a:latin typeface="Times New Roman" panose="02020603050405020304" pitchFamily="18" charset="0"/>
                <a:ea typeface="楷体" panose="02010609060101010101" pitchFamily="49" charset="-122"/>
              </a:rPr>
              <a:t>限制在一个有限区间内来保证全局极小解的存在。在本章中，取该有限区间为</a:t>
            </a:r>
            <a:r>
              <a:rPr lang="en-US" altLang="zh-CN" dirty="0">
                <a:latin typeface="Times New Roman" panose="02020603050405020304" pitchFamily="18" charset="0"/>
                <a:ea typeface="楷体" panose="02010609060101010101" pitchFamily="49" charset="-122"/>
              </a:rPr>
              <a:t>[</a:t>
            </a:r>
            <a:r>
              <a:rPr lang="zh-CN" altLang="en-US" dirty="0">
                <a:latin typeface="Times New Roman" panose="02020603050405020304" pitchFamily="18" charset="0"/>
                <a:ea typeface="楷体" panose="02010609060101010101" pitchFamily="49" charset="-122"/>
              </a:rPr>
              <a:t>−</a:t>
            </a:r>
            <a:r>
              <a:rPr lang="en-US" altLang="zh-CN" dirty="0">
                <a:latin typeface="Times New Roman" panose="02020603050405020304" pitchFamily="18" charset="0"/>
                <a:ea typeface="楷体" panose="02010609060101010101" pitchFamily="49" charset="-122"/>
              </a:rPr>
              <a:t>2, 2]</a:t>
            </a:r>
            <a:r>
              <a:rPr lang="zh-CN" altLang="en-US" dirty="0">
                <a:latin typeface="Times New Roman" panose="02020603050405020304" pitchFamily="18" charset="0"/>
                <a:ea typeface="楷体" panose="02010609060101010101" pitchFamily="49" charset="-122"/>
              </a:rPr>
              <a:t>，即是−</a:t>
            </a:r>
            <a:r>
              <a:rPr lang="en-US" altLang="zh-CN" dirty="0">
                <a:latin typeface="Times New Roman" panose="02020603050405020304" pitchFamily="18" charset="0"/>
                <a:ea typeface="楷体" panose="02010609060101010101" pitchFamily="49" charset="-122"/>
              </a:rPr>
              <a:t>2 </a:t>
            </a:r>
            <a:r>
              <a:rPr lang="zh-CN" altLang="en-US" dirty="0">
                <a:latin typeface="Times New Roman" panose="02020603050405020304" pitchFamily="18" charset="0"/>
                <a:ea typeface="楷体" panose="02010609060101010101" pitchFamily="49" charset="-122"/>
              </a:rPr>
              <a:t>≤ </a:t>
            </a:r>
            <a:r>
              <a:rPr lang="en-US" altLang="zh-CN" i="1" dirty="0">
                <a:latin typeface="Times New Roman" panose="02020603050405020304" pitchFamily="18" charset="0"/>
                <a:ea typeface="楷体" panose="02010609060101010101" pitchFamily="49" charset="-122"/>
              </a:rPr>
              <a:t>ϕ</a:t>
            </a:r>
            <a:r>
              <a:rPr lang="en-US" altLang="zh-CN" dirty="0">
                <a:latin typeface="Times New Roman" panose="02020603050405020304" pitchFamily="18" charset="0"/>
                <a:ea typeface="楷体" panose="02010609060101010101" pitchFamily="49" charset="-122"/>
              </a:rPr>
              <a:t>(</a:t>
            </a:r>
            <a:r>
              <a:rPr lang="en-US" altLang="zh-CN" b="1" dirty="0">
                <a:latin typeface="Times New Roman" panose="02020603050405020304" pitchFamily="18" charset="0"/>
                <a:ea typeface="楷体" panose="02010609060101010101" pitchFamily="49" charset="-122"/>
              </a:rPr>
              <a:t>x</a:t>
            </a:r>
            <a:r>
              <a:rPr lang="en-US" altLang="zh-CN" dirty="0">
                <a:latin typeface="Times New Roman" panose="02020603050405020304" pitchFamily="18" charset="0"/>
                <a:ea typeface="楷体" panose="02010609060101010101" pitchFamily="49" charset="-122"/>
              </a:rPr>
              <a:t>) </a:t>
            </a:r>
            <a:r>
              <a:rPr lang="zh-CN" altLang="en-US" dirty="0">
                <a:latin typeface="Times New Roman" panose="02020603050405020304" pitchFamily="18" charset="0"/>
                <a:ea typeface="楷体" panose="02010609060101010101" pitchFamily="49" charset="-122"/>
              </a:rPr>
              <a:t>≤ </a:t>
            </a:r>
            <a:r>
              <a:rPr lang="en-US" altLang="zh-CN" dirty="0">
                <a:latin typeface="Times New Roman" panose="02020603050405020304" pitchFamily="18" charset="0"/>
                <a:ea typeface="楷体" panose="02010609060101010101" pitchFamily="49" charset="-122"/>
              </a:rPr>
              <a:t>2 (</a:t>
            </a:r>
            <a:r>
              <a:rPr lang="zh-CN" altLang="en-US" dirty="0">
                <a:latin typeface="Times New Roman" panose="02020603050405020304" pitchFamily="18" charset="0"/>
                <a:ea typeface="楷体" panose="02010609060101010101" pitchFamily="49" charset="-122"/>
              </a:rPr>
              <a:t>∀</a:t>
            </a:r>
            <a:r>
              <a:rPr lang="en-US" altLang="zh-CN" b="1" dirty="0">
                <a:latin typeface="Times New Roman" panose="02020603050405020304" pitchFamily="18" charset="0"/>
                <a:ea typeface="楷体" panose="02010609060101010101" pitchFamily="49" charset="-122"/>
              </a:rPr>
              <a:t>x</a:t>
            </a:r>
            <a:r>
              <a:rPr lang="en-US" altLang="zh-CN" dirty="0">
                <a:latin typeface="Times New Roman" panose="02020603050405020304" pitchFamily="18" charset="0"/>
                <a:ea typeface="楷体" panose="02010609060101010101" pitchFamily="49" charset="-122"/>
              </a:rPr>
              <a:t> </a:t>
            </a:r>
            <a:r>
              <a:rPr lang="zh-CN" altLang="en-US" dirty="0">
                <a:latin typeface="Times New Roman" panose="02020603050405020304" pitchFamily="18" charset="0"/>
                <a:ea typeface="楷体" panose="02010609060101010101" pitchFamily="49" charset="-122"/>
              </a:rPr>
              <a:t>∈ </a:t>
            </a:r>
            <a:r>
              <a:rPr lang="en-US" altLang="zh-CN" dirty="0">
                <a:latin typeface="Times New Roman" panose="02020603050405020304" pitchFamily="18" charset="0"/>
                <a:ea typeface="楷体" panose="02010609060101010101" pitchFamily="49" charset="-122"/>
              </a:rPr>
              <a:t>Ω)</a:t>
            </a:r>
            <a:r>
              <a:rPr lang="zh-CN" altLang="en-US" dirty="0">
                <a:latin typeface="Times New Roman" panose="02020603050405020304" pitchFamily="18" charset="0"/>
                <a:ea typeface="楷体" panose="02010609060101010101" pitchFamily="49" charset="-122"/>
              </a:rPr>
              <a:t>。</a:t>
            </a:r>
            <a:endParaRPr lang="en-US" altLang="zh-CN" dirty="0">
              <a:latin typeface="Times New Roman" panose="02020603050405020304" pitchFamily="18" charset="0"/>
              <a:ea typeface="楷体" panose="02010609060101010101" pitchFamily="49" charset="-122"/>
            </a:endParaRPr>
          </a:p>
          <a:p>
            <a:pPr indent="457200" algn="just"/>
            <a:endParaRPr lang="zh-CN" altLang="en-US" dirty="0">
              <a:latin typeface="Times New Roman" panose="02020603050405020304" pitchFamily="18" charset="0"/>
              <a:ea typeface="楷体" panose="02010609060101010101" pitchFamily="49" charset="-122"/>
            </a:endParaRPr>
          </a:p>
          <a:p>
            <a:pPr indent="457200" algn="just"/>
            <a:r>
              <a:rPr lang="zh-CN" altLang="en-US" dirty="0">
                <a:latin typeface="Times New Roman" panose="02020603050405020304" pitchFamily="18" charset="0"/>
                <a:ea typeface="楷体" panose="02010609060101010101" pitchFamily="49" charset="-122"/>
              </a:rPr>
              <a:t>于是，可以提出如下自动结合局部与全局信息的活动轮廓模型。</a:t>
            </a:r>
          </a:p>
        </p:txBody>
      </p:sp>
      <p:sp>
        <p:nvSpPr>
          <p:cNvPr id="6" name="文本框 5">
            <a:extLst>
              <a:ext uri="{FF2B5EF4-FFF2-40B4-BE49-F238E27FC236}">
                <a16:creationId xmlns:a16="http://schemas.microsoft.com/office/drawing/2014/main" id="{FD00CD69-F75E-4DBA-8288-D75BF2C42D32}"/>
              </a:ext>
            </a:extLst>
          </p:cNvPr>
          <p:cNvSpPr txBox="1"/>
          <p:nvPr/>
        </p:nvSpPr>
        <p:spPr>
          <a:xfrm>
            <a:off x="576469" y="3166114"/>
            <a:ext cx="7991061" cy="646331"/>
          </a:xfrm>
          <a:prstGeom prst="rect">
            <a:avLst/>
          </a:prstGeom>
          <a:noFill/>
        </p:spPr>
        <p:txBody>
          <a:bodyPr wrap="square">
            <a:spAutoFit/>
          </a:bodyPr>
          <a:lstStyle/>
          <a:p>
            <a:pPr algn="l"/>
            <a:r>
              <a:rPr lang="zh-CN" altLang="en-US" b="1" dirty="0">
                <a:latin typeface="Times New Roman" panose="02020603050405020304" pitchFamily="18" charset="0"/>
                <a:ea typeface="楷体" panose="02010609060101010101" pitchFamily="49" charset="-122"/>
              </a:rPr>
              <a:t>定义</a:t>
            </a:r>
            <a:r>
              <a:rPr lang="en-US" altLang="zh-CN" b="1" dirty="0">
                <a:latin typeface="Times New Roman" panose="02020603050405020304" pitchFamily="18" charset="0"/>
                <a:ea typeface="楷体" panose="02010609060101010101" pitchFamily="49" charset="-122"/>
              </a:rPr>
              <a:t>3.6</a:t>
            </a:r>
            <a:r>
              <a:rPr lang="en-US" altLang="zh-CN" dirty="0">
                <a:latin typeface="Times New Roman" panose="02020603050405020304" pitchFamily="18" charset="0"/>
                <a:ea typeface="楷体" panose="02010609060101010101" pitchFamily="49" charset="-122"/>
              </a:rPr>
              <a:t> </a:t>
            </a:r>
            <a:r>
              <a:rPr lang="zh-CN" altLang="en-US" dirty="0">
                <a:latin typeface="Times New Roman" panose="02020603050405020304" pitchFamily="18" charset="0"/>
                <a:ea typeface="楷体" panose="02010609060101010101" pitchFamily="49" charset="-122"/>
              </a:rPr>
              <a:t>新提出的自动结合局部与全局信息的活动轮廓模型即是如下极小化问题：</a:t>
            </a:r>
          </a:p>
        </p:txBody>
      </p:sp>
      <p:pic>
        <p:nvPicPr>
          <p:cNvPr id="8" name="图片 7">
            <a:extLst>
              <a:ext uri="{FF2B5EF4-FFF2-40B4-BE49-F238E27FC236}">
                <a16:creationId xmlns:a16="http://schemas.microsoft.com/office/drawing/2014/main" id="{CBBAC438-ED7A-4DEB-9A00-B14E90268CB9}"/>
              </a:ext>
            </a:extLst>
          </p:cNvPr>
          <p:cNvPicPr>
            <a:picLocks noChangeAspect="1"/>
          </p:cNvPicPr>
          <p:nvPr/>
        </p:nvPicPr>
        <p:blipFill>
          <a:blip r:embed="rId2"/>
          <a:stretch>
            <a:fillRect/>
          </a:stretch>
        </p:blipFill>
        <p:spPr>
          <a:xfrm>
            <a:off x="1612623" y="3737046"/>
            <a:ext cx="5918752" cy="894022"/>
          </a:xfrm>
          <a:prstGeom prst="rect">
            <a:avLst/>
          </a:prstGeom>
        </p:spPr>
      </p:pic>
      <p:sp>
        <p:nvSpPr>
          <p:cNvPr id="9" name="文本框 8">
            <a:extLst>
              <a:ext uri="{FF2B5EF4-FFF2-40B4-BE49-F238E27FC236}">
                <a16:creationId xmlns:a16="http://schemas.microsoft.com/office/drawing/2014/main" id="{99F73B1C-E45C-4272-92A6-3784F2CBDB64}"/>
              </a:ext>
            </a:extLst>
          </p:cNvPr>
          <p:cNvSpPr txBox="1"/>
          <p:nvPr/>
        </p:nvSpPr>
        <p:spPr>
          <a:xfrm>
            <a:off x="576469" y="4719985"/>
            <a:ext cx="7991061" cy="646331"/>
          </a:xfrm>
          <a:prstGeom prst="rect">
            <a:avLst/>
          </a:prstGeom>
          <a:noFill/>
        </p:spPr>
        <p:txBody>
          <a:bodyPr wrap="square">
            <a:spAutoFit/>
          </a:bodyPr>
          <a:lstStyle/>
          <a:p>
            <a:pPr indent="457200" algn="just"/>
            <a:r>
              <a:rPr lang="zh-CN" altLang="en-US" dirty="0">
                <a:latin typeface="Times New Roman" panose="02020603050405020304" pitchFamily="18" charset="0"/>
                <a:ea typeface="楷体" panose="02010609060101010101" pitchFamily="49" charset="-122"/>
              </a:rPr>
              <a:t>一旦解出极小化问题</a:t>
            </a:r>
            <a:r>
              <a:rPr lang="en-US" altLang="zh-CN" dirty="0">
                <a:latin typeface="Times New Roman" panose="02020603050405020304" pitchFamily="18" charset="0"/>
                <a:ea typeface="楷体" panose="02010609060101010101" pitchFamily="49" charset="-122"/>
              </a:rPr>
              <a:t>(3-13)</a:t>
            </a:r>
            <a:r>
              <a:rPr lang="zh-CN" altLang="en-US" dirty="0">
                <a:latin typeface="Times New Roman" panose="02020603050405020304" pitchFamily="18" charset="0"/>
                <a:ea typeface="楷体" panose="02010609060101010101" pitchFamily="49" charset="-122"/>
              </a:rPr>
              <a:t>的最优解</a:t>
            </a:r>
            <a:r>
              <a:rPr lang="en-US" altLang="zh-CN" i="1" dirty="0">
                <a:latin typeface="Times New Roman" panose="02020603050405020304" pitchFamily="18" charset="0"/>
                <a:ea typeface="楷体" panose="02010609060101010101" pitchFamily="49" charset="-122"/>
              </a:rPr>
              <a:t>ϕ</a:t>
            </a:r>
            <a:r>
              <a:rPr lang="zh-CN" altLang="en-US" dirty="0">
                <a:latin typeface="Times New Roman" panose="02020603050405020304" pitchFamily="18" charset="0"/>
                <a:ea typeface="楷体" panose="02010609060101010101" pitchFamily="49" charset="-122"/>
              </a:rPr>
              <a:t>，就可以通过对水平集函数</a:t>
            </a:r>
            <a:r>
              <a:rPr lang="en-US" altLang="zh-CN" i="1" dirty="0">
                <a:latin typeface="Times New Roman" panose="02020603050405020304" pitchFamily="18" charset="0"/>
                <a:ea typeface="楷体" panose="02010609060101010101" pitchFamily="49" charset="-122"/>
              </a:rPr>
              <a:t>ϕ</a:t>
            </a:r>
            <a:r>
              <a:rPr lang="zh-CN" altLang="en-US" dirty="0">
                <a:latin typeface="Times New Roman" panose="02020603050405020304" pitchFamily="18" charset="0"/>
                <a:ea typeface="楷体" panose="02010609060101010101" pitchFamily="49" charset="-122"/>
              </a:rPr>
              <a:t>设定一个阈值</a:t>
            </a:r>
            <a:r>
              <a:rPr lang="en-US" altLang="zh-CN" dirty="0">
                <a:latin typeface="Times New Roman" panose="02020603050405020304" pitchFamily="18" charset="0"/>
                <a:ea typeface="楷体" panose="02010609060101010101" pitchFamily="49" charset="-122"/>
              </a:rPr>
              <a:t>0</a:t>
            </a:r>
            <a:r>
              <a:rPr lang="zh-CN" altLang="en-US" dirty="0">
                <a:latin typeface="Times New Roman" panose="02020603050405020304" pitchFamily="18" charset="0"/>
                <a:ea typeface="楷体" panose="02010609060101010101" pitchFamily="49" charset="-122"/>
              </a:rPr>
              <a:t>，将图像定义域</a:t>
            </a:r>
            <a:r>
              <a:rPr lang="en-US" altLang="zh-CN" dirty="0">
                <a:latin typeface="Times New Roman" panose="02020603050405020304" pitchFamily="18" charset="0"/>
                <a:ea typeface="楷体" panose="02010609060101010101" pitchFamily="49" charset="-122"/>
              </a:rPr>
              <a:t>Ω</a:t>
            </a:r>
            <a:r>
              <a:rPr lang="zh-CN" altLang="en-US" dirty="0">
                <a:latin typeface="Times New Roman" panose="02020603050405020304" pitchFamily="18" charset="0"/>
                <a:ea typeface="楷体" panose="02010609060101010101" pitchFamily="49" charset="-122"/>
              </a:rPr>
              <a:t>分割为如下两个互不相交的区域：</a:t>
            </a:r>
          </a:p>
        </p:txBody>
      </p:sp>
      <p:pic>
        <p:nvPicPr>
          <p:cNvPr id="11" name="图片 10">
            <a:extLst>
              <a:ext uri="{FF2B5EF4-FFF2-40B4-BE49-F238E27FC236}">
                <a16:creationId xmlns:a16="http://schemas.microsoft.com/office/drawing/2014/main" id="{AB4F7289-2667-442F-9627-B9F03DADF697}"/>
              </a:ext>
            </a:extLst>
          </p:cNvPr>
          <p:cNvPicPr>
            <a:picLocks noChangeAspect="1"/>
          </p:cNvPicPr>
          <p:nvPr/>
        </p:nvPicPr>
        <p:blipFill>
          <a:blip r:embed="rId3"/>
          <a:stretch>
            <a:fillRect/>
          </a:stretch>
        </p:blipFill>
        <p:spPr>
          <a:xfrm>
            <a:off x="3605626" y="5420438"/>
            <a:ext cx="1932746" cy="801969"/>
          </a:xfrm>
          <a:prstGeom prst="rect">
            <a:avLst/>
          </a:prstGeom>
        </p:spPr>
      </p:pic>
      <p:sp>
        <p:nvSpPr>
          <p:cNvPr id="12" name="文本框 11">
            <a:extLst>
              <a:ext uri="{FF2B5EF4-FFF2-40B4-BE49-F238E27FC236}">
                <a16:creationId xmlns:a16="http://schemas.microsoft.com/office/drawing/2014/main" id="{C3101EF4-7C2A-4B0D-A991-78313C0D016D}"/>
              </a:ext>
            </a:extLst>
          </p:cNvPr>
          <p:cNvSpPr txBox="1"/>
          <p:nvPr/>
        </p:nvSpPr>
        <p:spPr>
          <a:xfrm>
            <a:off x="7804138" y="3981200"/>
            <a:ext cx="698789" cy="369332"/>
          </a:xfrm>
          <a:prstGeom prst="rect">
            <a:avLst/>
          </a:prstGeom>
          <a:noFill/>
        </p:spPr>
        <p:txBody>
          <a:bodyPr wrap="square">
            <a:spAutoFit/>
          </a:bodyPr>
          <a:lstStyle/>
          <a:p>
            <a:r>
              <a:rPr lang="en-US" altLang="zh-CN" dirty="0">
                <a:latin typeface="Times New Roman" panose="02020603050405020304" pitchFamily="18" charset="0"/>
                <a:ea typeface="楷体" panose="02010609060101010101" pitchFamily="49" charset="-122"/>
              </a:rPr>
              <a:t>(3-13)</a:t>
            </a:r>
            <a:endParaRPr lang="zh-CN" altLang="en-US" dirty="0"/>
          </a:p>
        </p:txBody>
      </p:sp>
      <p:sp>
        <p:nvSpPr>
          <p:cNvPr id="13" name="文本框 12">
            <a:extLst>
              <a:ext uri="{FF2B5EF4-FFF2-40B4-BE49-F238E27FC236}">
                <a16:creationId xmlns:a16="http://schemas.microsoft.com/office/drawing/2014/main" id="{20DDA7AF-CD6F-4EC8-AAAA-F1519C412F7D}"/>
              </a:ext>
            </a:extLst>
          </p:cNvPr>
          <p:cNvSpPr txBox="1"/>
          <p:nvPr/>
        </p:nvSpPr>
        <p:spPr>
          <a:xfrm>
            <a:off x="7804137" y="5636756"/>
            <a:ext cx="698789" cy="369332"/>
          </a:xfrm>
          <a:prstGeom prst="rect">
            <a:avLst/>
          </a:prstGeom>
          <a:noFill/>
        </p:spPr>
        <p:txBody>
          <a:bodyPr wrap="square">
            <a:spAutoFit/>
          </a:bodyPr>
          <a:lstStyle/>
          <a:p>
            <a:r>
              <a:rPr lang="en-US" altLang="zh-CN" dirty="0">
                <a:latin typeface="Times New Roman" panose="02020603050405020304" pitchFamily="18" charset="0"/>
                <a:ea typeface="楷体" panose="02010609060101010101" pitchFamily="49" charset="-122"/>
              </a:rPr>
              <a:t>(3-14)</a:t>
            </a:r>
            <a:endParaRPr lang="zh-CN" altLang="en-US" dirty="0"/>
          </a:p>
        </p:txBody>
      </p:sp>
      <mc:AlternateContent xmlns:mc="http://schemas.openxmlformats.org/markup-compatibility/2006" xmlns:p14="http://schemas.microsoft.com/office/powerpoint/2010/main">
        <mc:Choice Requires="p14">
          <p:contentPart p14:bwMode="auto" r:id="rId4">
            <p14:nvContentPartPr>
              <p14:cNvPr id="3" name="墨迹 2">
                <a:extLst>
                  <a:ext uri="{FF2B5EF4-FFF2-40B4-BE49-F238E27FC236}">
                    <a16:creationId xmlns:a16="http://schemas.microsoft.com/office/drawing/2014/main" id="{C4B48852-47D6-4F89-B788-29D12084608F}"/>
                  </a:ext>
                </a:extLst>
              </p14:cNvPr>
              <p14:cNvContentPartPr/>
              <p14:nvPr/>
            </p14:nvContentPartPr>
            <p14:xfrm>
              <a:off x="354960" y="2633040"/>
              <a:ext cx="8513280" cy="3852720"/>
            </p14:xfrm>
          </p:contentPart>
        </mc:Choice>
        <mc:Fallback xmlns="">
          <p:pic>
            <p:nvPicPr>
              <p:cNvPr id="3" name="墨迹 2">
                <a:extLst>
                  <a:ext uri="{FF2B5EF4-FFF2-40B4-BE49-F238E27FC236}">
                    <a16:creationId xmlns:a16="http://schemas.microsoft.com/office/drawing/2014/main" id="{C4B48852-47D6-4F89-B788-29D12084608F}"/>
                  </a:ext>
                </a:extLst>
              </p:cNvPr>
              <p:cNvPicPr/>
              <p:nvPr/>
            </p:nvPicPr>
            <p:blipFill>
              <a:blip r:embed="rId5"/>
              <a:stretch>
                <a:fillRect/>
              </a:stretch>
            </p:blipFill>
            <p:spPr>
              <a:xfrm>
                <a:off x="345600" y="2623680"/>
                <a:ext cx="8532000" cy="3871440"/>
              </a:xfrm>
              <a:prstGeom prst="rect">
                <a:avLst/>
              </a:prstGeom>
            </p:spPr>
          </p:pic>
        </mc:Fallback>
      </mc:AlternateContent>
    </p:spTree>
    <p:extLst>
      <p:ext uri="{BB962C8B-B14F-4D97-AF65-F5344CB8AC3E}">
        <p14:creationId xmlns:p14="http://schemas.microsoft.com/office/powerpoint/2010/main" val="28185727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745508-03E0-4BA1-8A61-2D8C695CC3A8}"/>
              </a:ext>
            </a:extLst>
          </p:cNvPr>
          <p:cNvSpPr>
            <a:spLocks noGrp="1"/>
          </p:cNvSpPr>
          <p:nvPr>
            <p:ph type="title"/>
          </p:nvPr>
        </p:nvSpPr>
        <p:spPr>
          <a:xfrm>
            <a:off x="1015120" y="371720"/>
            <a:ext cx="5680723" cy="398747"/>
          </a:xfrm>
        </p:spPr>
        <p:txBody>
          <a:bodyPr>
            <a:normAutofit/>
          </a:bodyPr>
          <a:lstStyle/>
          <a:p>
            <a:r>
              <a:rPr lang="en-US" altLang="zh-CN" sz="2000" i="0" u="none" strike="noStrike" baseline="0" dirty="0"/>
              <a:t>3.3 </a:t>
            </a:r>
            <a:r>
              <a:rPr lang="zh-CN" altLang="en-US" sz="2000" i="0" u="none" strike="noStrike" baseline="0" dirty="0"/>
              <a:t>自动结合局部与全局信息的活动轮廓模型</a:t>
            </a:r>
            <a:endParaRPr lang="zh-CN" altLang="en-US" sz="2000" dirty="0"/>
          </a:p>
        </p:txBody>
      </p:sp>
      <p:sp>
        <p:nvSpPr>
          <p:cNvPr id="4" name="文本框 3">
            <a:extLst>
              <a:ext uri="{FF2B5EF4-FFF2-40B4-BE49-F238E27FC236}">
                <a16:creationId xmlns:a16="http://schemas.microsoft.com/office/drawing/2014/main" id="{A6FDB573-0327-466D-8A57-E44C75A2A998}"/>
              </a:ext>
            </a:extLst>
          </p:cNvPr>
          <p:cNvSpPr txBox="1"/>
          <p:nvPr/>
        </p:nvSpPr>
        <p:spPr>
          <a:xfrm>
            <a:off x="556591" y="1086464"/>
            <a:ext cx="8050695" cy="923330"/>
          </a:xfrm>
          <a:prstGeom prst="rect">
            <a:avLst/>
          </a:prstGeom>
          <a:noFill/>
        </p:spPr>
        <p:txBody>
          <a:bodyPr wrap="square">
            <a:spAutoFit/>
          </a:bodyPr>
          <a:lstStyle/>
          <a:p>
            <a:pPr indent="457200" algn="just"/>
            <a:r>
              <a:rPr lang="zh-CN" altLang="en-US" dirty="0">
                <a:latin typeface="Times New Roman" panose="02020603050405020304" pitchFamily="18" charset="0"/>
                <a:ea typeface="楷体" panose="02010609060101010101" pitchFamily="49" charset="-122"/>
              </a:rPr>
              <a:t>事实上，在每一次迭代水平集函数</a:t>
            </a:r>
            <a:r>
              <a:rPr lang="en-US" altLang="zh-CN" i="1" dirty="0">
                <a:latin typeface="Times New Roman" panose="02020603050405020304" pitchFamily="18" charset="0"/>
                <a:ea typeface="楷体" panose="02010609060101010101" pitchFamily="49" charset="-122"/>
              </a:rPr>
              <a:t>ϕ</a:t>
            </a:r>
            <a:r>
              <a:rPr lang="zh-CN" altLang="en-US" dirty="0">
                <a:latin typeface="Times New Roman" panose="02020603050405020304" pitchFamily="18" charset="0"/>
                <a:ea typeface="楷体" panose="02010609060101010101" pitchFamily="49" charset="-122"/>
              </a:rPr>
              <a:t>之前，首先需要迭代两个拟合函数</a:t>
            </a:r>
            <a:r>
              <a:rPr lang="en-US" altLang="zh-CN" i="1" dirty="0">
                <a:latin typeface="Times New Roman" panose="02020603050405020304" pitchFamily="18" charset="0"/>
                <a:ea typeface="楷体" panose="02010609060101010101" pitchFamily="49" charset="-122"/>
              </a:rPr>
              <a:t>f</a:t>
            </a:r>
            <a:r>
              <a:rPr lang="en-US" altLang="zh-CN" baseline="-25000" dirty="0">
                <a:latin typeface="Times New Roman" panose="02020603050405020304" pitchFamily="18" charset="0"/>
                <a:ea typeface="楷体" panose="02010609060101010101" pitchFamily="49" charset="-122"/>
              </a:rPr>
              <a:t>1</a:t>
            </a:r>
            <a:r>
              <a:rPr lang="en-US" altLang="zh-CN" dirty="0">
                <a:latin typeface="Times New Roman" panose="02020603050405020304" pitchFamily="18" charset="0"/>
                <a:ea typeface="楷体" panose="02010609060101010101" pitchFamily="49" charset="-122"/>
              </a:rPr>
              <a:t>(</a:t>
            </a:r>
            <a:r>
              <a:rPr lang="en-US" altLang="zh-CN" b="1" dirty="0">
                <a:latin typeface="Times New Roman" panose="02020603050405020304" pitchFamily="18" charset="0"/>
                <a:ea typeface="楷体" panose="02010609060101010101" pitchFamily="49" charset="-122"/>
              </a:rPr>
              <a:t>x</a:t>
            </a:r>
            <a:r>
              <a:rPr lang="en-US" altLang="zh-CN" dirty="0">
                <a:latin typeface="Times New Roman" panose="02020603050405020304" pitchFamily="18" charset="0"/>
                <a:ea typeface="楷体" panose="02010609060101010101" pitchFamily="49" charset="-122"/>
              </a:rPr>
              <a:t>)</a:t>
            </a:r>
            <a:r>
              <a:rPr lang="zh-CN" altLang="en-US" dirty="0">
                <a:latin typeface="Times New Roman" panose="02020603050405020304" pitchFamily="18" charset="0"/>
                <a:ea typeface="楷体" panose="02010609060101010101" pitchFamily="49" charset="-122"/>
              </a:rPr>
              <a:t>， </a:t>
            </a:r>
            <a:r>
              <a:rPr lang="en-US" altLang="zh-CN" i="1" dirty="0">
                <a:latin typeface="Times New Roman" panose="02020603050405020304" pitchFamily="18" charset="0"/>
                <a:ea typeface="楷体" panose="02010609060101010101" pitchFamily="49" charset="-122"/>
              </a:rPr>
              <a:t>f</a:t>
            </a:r>
            <a:r>
              <a:rPr lang="en-US" altLang="zh-CN" baseline="-25000" dirty="0">
                <a:latin typeface="Times New Roman" panose="02020603050405020304" pitchFamily="18" charset="0"/>
                <a:ea typeface="楷体" panose="02010609060101010101" pitchFamily="49" charset="-122"/>
              </a:rPr>
              <a:t>2</a:t>
            </a:r>
            <a:r>
              <a:rPr lang="en-US" altLang="zh-CN" dirty="0">
                <a:latin typeface="Times New Roman" panose="02020603050405020304" pitchFamily="18" charset="0"/>
                <a:ea typeface="楷体" panose="02010609060101010101" pitchFamily="49" charset="-122"/>
              </a:rPr>
              <a:t>(</a:t>
            </a:r>
            <a:r>
              <a:rPr lang="en-US" altLang="zh-CN" b="1" dirty="0">
                <a:latin typeface="Times New Roman" panose="02020603050405020304" pitchFamily="18" charset="0"/>
                <a:ea typeface="楷体" panose="02010609060101010101" pitchFamily="49" charset="-122"/>
              </a:rPr>
              <a:t>x</a:t>
            </a:r>
            <a:r>
              <a:rPr lang="en-US" altLang="zh-CN" dirty="0">
                <a:latin typeface="Times New Roman" panose="02020603050405020304" pitchFamily="18" charset="0"/>
                <a:ea typeface="楷体" panose="02010609060101010101" pitchFamily="49" charset="-122"/>
              </a:rPr>
              <a:t>)</a:t>
            </a:r>
            <a:r>
              <a:rPr lang="zh-CN" altLang="en-US" dirty="0">
                <a:latin typeface="Times New Roman" panose="02020603050405020304" pitchFamily="18" charset="0"/>
                <a:ea typeface="楷体" panose="02010609060101010101" pitchFamily="49" charset="-122"/>
              </a:rPr>
              <a:t>与两个均值常量</a:t>
            </a:r>
            <a:r>
              <a:rPr lang="en-US" altLang="zh-CN" i="1" dirty="0">
                <a:latin typeface="Times New Roman" panose="02020603050405020304" pitchFamily="18" charset="0"/>
                <a:ea typeface="楷体" panose="02010609060101010101" pitchFamily="49" charset="-122"/>
              </a:rPr>
              <a:t>c</a:t>
            </a:r>
            <a:r>
              <a:rPr lang="en-US" altLang="zh-CN" baseline="-25000" dirty="0">
                <a:latin typeface="Times New Roman" panose="02020603050405020304" pitchFamily="18" charset="0"/>
                <a:ea typeface="楷体" panose="02010609060101010101" pitchFamily="49" charset="-122"/>
              </a:rPr>
              <a:t>1</a:t>
            </a:r>
            <a:r>
              <a:rPr lang="zh-CN" altLang="en-US" dirty="0">
                <a:latin typeface="Times New Roman" panose="02020603050405020304" pitchFamily="18" charset="0"/>
                <a:ea typeface="楷体" panose="02010609060101010101" pitchFamily="49" charset="-122"/>
              </a:rPr>
              <a:t>，</a:t>
            </a:r>
            <a:r>
              <a:rPr lang="en-US" altLang="zh-CN" i="1" dirty="0">
                <a:latin typeface="Times New Roman" panose="02020603050405020304" pitchFamily="18" charset="0"/>
                <a:ea typeface="楷体" panose="02010609060101010101" pitchFamily="49" charset="-122"/>
              </a:rPr>
              <a:t>c</a:t>
            </a:r>
            <a:r>
              <a:rPr lang="en-US" altLang="zh-CN" baseline="-25000" dirty="0">
                <a:latin typeface="Times New Roman" panose="02020603050405020304" pitchFamily="18" charset="0"/>
                <a:ea typeface="楷体" panose="02010609060101010101" pitchFamily="49" charset="-122"/>
              </a:rPr>
              <a:t>2</a:t>
            </a:r>
            <a:r>
              <a:rPr lang="zh-CN" altLang="en-US" dirty="0">
                <a:latin typeface="Times New Roman" panose="02020603050405020304" pitchFamily="18" charset="0"/>
                <a:ea typeface="楷体" panose="02010609060101010101" pitchFamily="49" charset="-122"/>
              </a:rPr>
              <a:t>。这里，与</a:t>
            </a:r>
            <a:r>
              <a:rPr lang="en-US" altLang="zh-CN" dirty="0">
                <a:latin typeface="Times New Roman" panose="02020603050405020304" pitchFamily="18" charset="0"/>
                <a:ea typeface="楷体" panose="02010609060101010101" pitchFamily="49" charset="-122"/>
              </a:rPr>
              <a:t>LGIF</a:t>
            </a:r>
            <a:r>
              <a:rPr lang="zh-CN" altLang="en-US" dirty="0">
                <a:latin typeface="Times New Roman" panose="02020603050405020304" pitchFamily="18" charset="0"/>
                <a:ea typeface="楷体" panose="02010609060101010101" pitchFamily="49" charset="-122"/>
              </a:rPr>
              <a:t>模型一样，对于固定的水平集函数</a:t>
            </a:r>
            <a:r>
              <a:rPr lang="en-US" altLang="zh-CN" i="1" dirty="0">
                <a:latin typeface="Times New Roman" panose="02020603050405020304" pitchFamily="18" charset="0"/>
                <a:ea typeface="楷体" panose="02010609060101010101" pitchFamily="49" charset="-122"/>
              </a:rPr>
              <a:t>ϕ</a:t>
            </a:r>
            <a:r>
              <a:rPr lang="zh-CN" altLang="en-US" dirty="0">
                <a:latin typeface="Times New Roman" panose="02020603050405020304" pitchFamily="18" charset="0"/>
                <a:ea typeface="楷体" panose="02010609060101010101" pitchFamily="49" charset="-122"/>
              </a:rPr>
              <a:t>，拟合函数</a:t>
            </a:r>
            <a:r>
              <a:rPr lang="en-US" altLang="zh-CN" i="1" dirty="0">
                <a:latin typeface="Times New Roman" panose="02020603050405020304" pitchFamily="18" charset="0"/>
                <a:ea typeface="楷体" panose="02010609060101010101" pitchFamily="49" charset="-122"/>
              </a:rPr>
              <a:t>f</a:t>
            </a:r>
            <a:r>
              <a:rPr lang="en-US" altLang="zh-CN" baseline="-25000" dirty="0">
                <a:latin typeface="Times New Roman" panose="02020603050405020304" pitchFamily="18" charset="0"/>
                <a:ea typeface="楷体" panose="02010609060101010101" pitchFamily="49" charset="-122"/>
              </a:rPr>
              <a:t>1</a:t>
            </a:r>
            <a:r>
              <a:rPr lang="en-US" altLang="zh-CN" dirty="0">
                <a:latin typeface="Times New Roman" panose="02020603050405020304" pitchFamily="18" charset="0"/>
                <a:ea typeface="楷体" panose="02010609060101010101" pitchFamily="49" charset="-122"/>
              </a:rPr>
              <a:t>(</a:t>
            </a:r>
            <a:r>
              <a:rPr lang="en-US" altLang="zh-CN" b="1" dirty="0">
                <a:latin typeface="Times New Roman" panose="02020603050405020304" pitchFamily="18" charset="0"/>
                <a:ea typeface="楷体" panose="02010609060101010101" pitchFamily="49" charset="-122"/>
              </a:rPr>
              <a:t>x</a:t>
            </a:r>
            <a:r>
              <a:rPr lang="en-US" altLang="zh-CN" dirty="0">
                <a:latin typeface="Times New Roman" panose="02020603050405020304" pitchFamily="18" charset="0"/>
                <a:ea typeface="楷体" panose="02010609060101010101" pitchFamily="49" charset="-122"/>
              </a:rPr>
              <a:t>)</a:t>
            </a:r>
            <a:r>
              <a:rPr lang="zh-CN" altLang="en-US" dirty="0">
                <a:latin typeface="Times New Roman" panose="02020603050405020304" pitchFamily="18" charset="0"/>
                <a:ea typeface="楷体" panose="02010609060101010101" pitchFamily="49" charset="-122"/>
              </a:rPr>
              <a:t>， </a:t>
            </a:r>
            <a:r>
              <a:rPr lang="en-US" altLang="zh-CN" i="1" dirty="0">
                <a:latin typeface="Times New Roman" panose="02020603050405020304" pitchFamily="18" charset="0"/>
                <a:ea typeface="楷体" panose="02010609060101010101" pitchFamily="49" charset="-122"/>
              </a:rPr>
              <a:t>f</a:t>
            </a:r>
            <a:r>
              <a:rPr lang="en-US" altLang="zh-CN" baseline="-25000" dirty="0">
                <a:latin typeface="Times New Roman" panose="02020603050405020304" pitchFamily="18" charset="0"/>
                <a:ea typeface="楷体" panose="02010609060101010101" pitchFamily="49" charset="-122"/>
              </a:rPr>
              <a:t>2</a:t>
            </a:r>
            <a:r>
              <a:rPr lang="en-US" altLang="zh-CN" dirty="0">
                <a:latin typeface="Times New Roman" panose="02020603050405020304" pitchFamily="18" charset="0"/>
                <a:ea typeface="楷体" panose="02010609060101010101" pitchFamily="49" charset="-122"/>
              </a:rPr>
              <a:t>(</a:t>
            </a:r>
            <a:r>
              <a:rPr lang="en-US" altLang="zh-CN" b="1" dirty="0">
                <a:latin typeface="Times New Roman" panose="02020603050405020304" pitchFamily="18" charset="0"/>
                <a:ea typeface="楷体" panose="02010609060101010101" pitchFamily="49" charset="-122"/>
              </a:rPr>
              <a:t>x</a:t>
            </a:r>
            <a:r>
              <a:rPr lang="en-US" altLang="zh-CN" dirty="0">
                <a:latin typeface="Times New Roman" panose="02020603050405020304" pitchFamily="18" charset="0"/>
                <a:ea typeface="楷体" panose="02010609060101010101" pitchFamily="49" charset="-122"/>
              </a:rPr>
              <a:t>)</a:t>
            </a:r>
            <a:r>
              <a:rPr lang="zh-CN" altLang="en-US" dirty="0">
                <a:latin typeface="Times New Roman" panose="02020603050405020304" pitchFamily="18" charset="0"/>
                <a:ea typeface="楷体" panose="02010609060101010101" pitchFamily="49" charset="-122"/>
              </a:rPr>
              <a:t>和均值常量</a:t>
            </a:r>
            <a:r>
              <a:rPr lang="en-US" altLang="zh-CN" i="1" dirty="0">
                <a:latin typeface="Times New Roman" panose="02020603050405020304" pitchFamily="18" charset="0"/>
                <a:ea typeface="楷体" panose="02010609060101010101" pitchFamily="49" charset="-122"/>
              </a:rPr>
              <a:t>c</a:t>
            </a:r>
            <a:r>
              <a:rPr lang="en-US" altLang="zh-CN" baseline="-25000" dirty="0">
                <a:latin typeface="Times New Roman" panose="02020603050405020304" pitchFamily="18" charset="0"/>
                <a:ea typeface="楷体" panose="02010609060101010101" pitchFamily="49" charset="-122"/>
              </a:rPr>
              <a:t>1</a:t>
            </a:r>
            <a:r>
              <a:rPr lang="zh-CN" altLang="en-US" dirty="0">
                <a:latin typeface="Times New Roman" panose="02020603050405020304" pitchFamily="18" charset="0"/>
                <a:ea typeface="楷体" panose="02010609060101010101" pitchFamily="49" charset="-122"/>
              </a:rPr>
              <a:t>，</a:t>
            </a:r>
            <a:r>
              <a:rPr lang="en-US" altLang="zh-CN" i="1" dirty="0">
                <a:latin typeface="Times New Roman" panose="02020603050405020304" pitchFamily="18" charset="0"/>
                <a:ea typeface="楷体" panose="02010609060101010101" pitchFamily="49" charset="-122"/>
              </a:rPr>
              <a:t>c</a:t>
            </a:r>
            <a:r>
              <a:rPr lang="en-US" altLang="zh-CN" baseline="-25000" dirty="0">
                <a:latin typeface="Times New Roman" panose="02020603050405020304" pitchFamily="18" charset="0"/>
                <a:ea typeface="楷体" panose="02010609060101010101" pitchFamily="49" charset="-122"/>
              </a:rPr>
              <a:t>2</a:t>
            </a:r>
            <a:r>
              <a:rPr lang="zh-CN" altLang="en-US" dirty="0">
                <a:latin typeface="Times New Roman" panose="02020603050405020304" pitchFamily="18" charset="0"/>
                <a:ea typeface="楷体" panose="02010609060101010101" pitchFamily="49" charset="-122"/>
              </a:rPr>
              <a:t>可分别由以下两个式子给出：</a:t>
            </a:r>
          </a:p>
        </p:txBody>
      </p:sp>
      <p:pic>
        <p:nvPicPr>
          <p:cNvPr id="6" name="图片 5">
            <a:extLst>
              <a:ext uri="{FF2B5EF4-FFF2-40B4-BE49-F238E27FC236}">
                <a16:creationId xmlns:a16="http://schemas.microsoft.com/office/drawing/2014/main" id="{504BF4C9-F1FF-4A63-BE47-B7E22B4D06A6}"/>
              </a:ext>
            </a:extLst>
          </p:cNvPr>
          <p:cNvPicPr>
            <a:picLocks noChangeAspect="1"/>
          </p:cNvPicPr>
          <p:nvPr/>
        </p:nvPicPr>
        <p:blipFill>
          <a:blip r:embed="rId2"/>
          <a:stretch>
            <a:fillRect/>
          </a:stretch>
        </p:blipFill>
        <p:spPr>
          <a:xfrm>
            <a:off x="2894150" y="2155082"/>
            <a:ext cx="3355699" cy="1536892"/>
          </a:xfrm>
          <a:prstGeom prst="rect">
            <a:avLst/>
          </a:prstGeom>
        </p:spPr>
      </p:pic>
      <p:sp>
        <p:nvSpPr>
          <p:cNvPr id="7" name="文本框 6">
            <a:extLst>
              <a:ext uri="{FF2B5EF4-FFF2-40B4-BE49-F238E27FC236}">
                <a16:creationId xmlns:a16="http://schemas.microsoft.com/office/drawing/2014/main" id="{26AF468C-7AEF-47FE-BB38-08A3A4557BB8}"/>
              </a:ext>
            </a:extLst>
          </p:cNvPr>
          <p:cNvSpPr txBox="1"/>
          <p:nvPr/>
        </p:nvSpPr>
        <p:spPr>
          <a:xfrm>
            <a:off x="7809105" y="2341211"/>
            <a:ext cx="698789" cy="369332"/>
          </a:xfrm>
          <a:prstGeom prst="rect">
            <a:avLst/>
          </a:prstGeom>
          <a:noFill/>
        </p:spPr>
        <p:txBody>
          <a:bodyPr wrap="square">
            <a:spAutoFit/>
          </a:bodyPr>
          <a:lstStyle/>
          <a:p>
            <a:r>
              <a:rPr lang="en-US" altLang="zh-CN" dirty="0">
                <a:latin typeface="Times New Roman" panose="02020603050405020304" pitchFamily="18" charset="0"/>
                <a:ea typeface="楷体" panose="02010609060101010101" pitchFamily="49" charset="-122"/>
              </a:rPr>
              <a:t>(3-15)</a:t>
            </a:r>
            <a:endParaRPr lang="zh-CN" altLang="en-US" dirty="0"/>
          </a:p>
        </p:txBody>
      </p:sp>
      <p:sp>
        <p:nvSpPr>
          <p:cNvPr id="9" name="文本框 8">
            <a:extLst>
              <a:ext uri="{FF2B5EF4-FFF2-40B4-BE49-F238E27FC236}">
                <a16:creationId xmlns:a16="http://schemas.microsoft.com/office/drawing/2014/main" id="{BFAFB15F-4AD1-402C-B3CA-AC6494A591D3}"/>
              </a:ext>
            </a:extLst>
          </p:cNvPr>
          <p:cNvSpPr txBox="1"/>
          <p:nvPr/>
        </p:nvSpPr>
        <p:spPr>
          <a:xfrm>
            <a:off x="556591" y="3740211"/>
            <a:ext cx="8050695" cy="1785104"/>
          </a:xfrm>
          <a:prstGeom prst="rect">
            <a:avLst/>
          </a:prstGeom>
          <a:noFill/>
        </p:spPr>
        <p:txBody>
          <a:bodyPr wrap="square">
            <a:spAutoFit/>
          </a:bodyPr>
          <a:lstStyle/>
          <a:p>
            <a:pPr algn="just"/>
            <a:r>
              <a:rPr lang="zh-CN" altLang="en-US" dirty="0">
                <a:latin typeface="Times New Roman" panose="02020603050405020304" pitchFamily="18" charset="0"/>
                <a:ea typeface="楷体" panose="02010609060101010101" pitchFamily="49" charset="-122"/>
              </a:rPr>
              <a:t>其中</a:t>
            </a:r>
            <a:r>
              <a:rPr lang="en-US" altLang="zh-CN" i="1" dirty="0" err="1">
                <a:latin typeface="Times New Roman" panose="02020603050405020304" pitchFamily="18" charset="0"/>
                <a:ea typeface="楷体" panose="02010609060101010101" pitchFamily="49" charset="-122"/>
              </a:rPr>
              <a:t>K</a:t>
            </a:r>
            <a:r>
              <a:rPr lang="en-US" altLang="zh-CN" i="1" baseline="-25000" dirty="0" err="1">
                <a:latin typeface="Times New Roman" panose="02020603050405020304" pitchFamily="18" charset="0"/>
                <a:ea typeface="楷体" panose="02010609060101010101" pitchFamily="49" charset="-122"/>
              </a:rPr>
              <a:t>σ</a:t>
            </a:r>
            <a:r>
              <a:rPr lang="en-US" altLang="zh-CN" dirty="0">
                <a:latin typeface="Times New Roman" panose="02020603050405020304" pitchFamily="18" charset="0"/>
                <a:ea typeface="楷体" panose="02010609060101010101" pitchFamily="49" charset="-122"/>
              </a:rPr>
              <a:t>(</a:t>
            </a:r>
            <a:r>
              <a:rPr lang="en-US" altLang="zh-CN" b="1" dirty="0">
                <a:latin typeface="Times New Roman" panose="02020603050405020304" pitchFamily="18" charset="0"/>
                <a:ea typeface="楷体" panose="02010609060101010101" pitchFamily="49" charset="-122"/>
              </a:rPr>
              <a:t>x</a:t>
            </a:r>
            <a:r>
              <a:rPr lang="en-US" altLang="zh-CN" dirty="0">
                <a:latin typeface="Times New Roman" panose="02020603050405020304" pitchFamily="18" charset="0"/>
                <a:ea typeface="楷体" panose="02010609060101010101" pitchFamily="49" charset="-122"/>
              </a:rPr>
              <a:t>)</a:t>
            </a:r>
            <a:r>
              <a:rPr lang="zh-CN" altLang="en-US" dirty="0">
                <a:latin typeface="Times New Roman" panose="02020603050405020304" pitchFamily="18" charset="0"/>
                <a:ea typeface="楷体" panose="02010609060101010101" pitchFamily="49" charset="-122"/>
              </a:rPr>
              <a:t>仍然是式</a:t>
            </a:r>
            <a:r>
              <a:rPr lang="en-US" altLang="zh-CN" dirty="0">
                <a:latin typeface="Times New Roman" panose="02020603050405020304" pitchFamily="18" charset="0"/>
                <a:ea typeface="楷体" panose="02010609060101010101" pitchFamily="49" charset="-122"/>
              </a:rPr>
              <a:t>(1-23)</a:t>
            </a:r>
            <a:r>
              <a:rPr lang="zh-CN" altLang="en-US" dirty="0">
                <a:latin typeface="Times New Roman" panose="02020603050405020304" pitchFamily="18" charset="0"/>
                <a:ea typeface="楷体" panose="02010609060101010101" pitchFamily="49" charset="-122"/>
              </a:rPr>
              <a:t>中定义的核函数。</a:t>
            </a:r>
            <a:endParaRPr lang="en-US" altLang="zh-CN" dirty="0">
              <a:latin typeface="Times New Roman" panose="02020603050405020304" pitchFamily="18" charset="0"/>
              <a:ea typeface="楷体" panose="02010609060101010101" pitchFamily="49" charset="-122"/>
            </a:endParaRPr>
          </a:p>
          <a:p>
            <a:pPr indent="457200" algn="just">
              <a:spcBef>
                <a:spcPts val="1200"/>
              </a:spcBef>
              <a:spcAft>
                <a:spcPts val="1200"/>
              </a:spcAft>
            </a:pPr>
            <a:r>
              <a:rPr lang="zh-CN" altLang="en-US" dirty="0">
                <a:latin typeface="Times New Roman" panose="02020603050405020304" pitchFamily="18" charset="0"/>
                <a:ea typeface="楷体" panose="02010609060101010101" pitchFamily="49" charset="-122"/>
              </a:rPr>
              <a:t>于是，由两个拟合函数</a:t>
            </a:r>
            <a:r>
              <a:rPr lang="en-US" altLang="zh-CN" i="1" dirty="0">
                <a:latin typeface="Times New Roman" panose="02020603050405020304" pitchFamily="18" charset="0"/>
                <a:ea typeface="楷体" panose="02010609060101010101" pitchFamily="49" charset="-122"/>
              </a:rPr>
              <a:t>f</a:t>
            </a:r>
            <a:r>
              <a:rPr lang="en-US" altLang="zh-CN" baseline="-25000" dirty="0">
                <a:latin typeface="Times New Roman" panose="02020603050405020304" pitchFamily="18" charset="0"/>
                <a:ea typeface="楷体" panose="02010609060101010101" pitchFamily="49" charset="-122"/>
              </a:rPr>
              <a:t>1</a:t>
            </a:r>
            <a:r>
              <a:rPr lang="en-US" altLang="zh-CN" dirty="0">
                <a:latin typeface="Times New Roman" panose="02020603050405020304" pitchFamily="18" charset="0"/>
                <a:ea typeface="楷体" panose="02010609060101010101" pitchFamily="49" charset="-122"/>
              </a:rPr>
              <a:t>(</a:t>
            </a:r>
            <a:r>
              <a:rPr lang="en-US" altLang="zh-CN" b="1" dirty="0">
                <a:latin typeface="Times New Roman" panose="02020603050405020304" pitchFamily="18" charset="0"/>
                <a:ea typeface="楷体" panose="02010609060101010101" pitchFamily="49" charset="-122"/>
              </a:rPr>
              <a:t>x</a:t>
            </a:r>
            <a:r>
              <a:rPr lang="en-US" altLang="zh-CN" dirty="0">
                <a:latin typeface="Times New Roman" panose="02020603050405020304" pitchFamily="18" charset="0"/>
                <a:ea typeface="楷体" panose="02010609060101010101" pitchFamily="49" charset="-122"/>
              </a:rPr>
              <a:t>)</a:t>
            </a:r>
            <a:r>
              <a:rPr lang="zh-CN" altLang="en-US" dirty="0">
                <a:latin typeface="Times New Roman" panose="02020603050405020304" pitchFamily="18" charset="0"/>
                <a:ea typeface="楷体" panose="02010609060101010101" pitchFamily="49" charset="-122"/>
              </a:rPr>
              <a:t>和</a:t>
            </a:r>
            <a:r>
              <a:rPr lang="en-US" altLang="zh-CN" i="1" dirty="0">
                <a:latin typeface="Times New Roman" panose="02020603050405020304" pitchFamily="18" charset="0"/>
                <a:ea typeface="楷体" panose="02010609060101010101" pitchFamily="49" charset="-122"/>
              </a:rPr>
              <a:t>f</a:t>
            </a:r>
            <a:r>
              <a:rPr lang="en-US" altLang="zh-CN" baseline="-25000" dirty="0">
                <a:latin typeface="Times New Roman" panose="02020603050405020304" pitchFamily="18" charset="0"/>
                <a:ea typeface="楷体" panose="02010609060101010101" pitchFamily="49" charset="-122"/>
              </a:rPr>
              <a:t>2</a:t>
            </a:r>
            <a:r>
              <a:rPr lang="en-US" altLang="zh-CN" dirty="0">
                <a:latin typeface="Times New Roman" panose="02020603050405020304" pitchFamily="18" charset="0"/>
                <a:ea typeface="楷体" panose="02010609060101010101" pitchFamily="49" charset="-122"/>
              </a:rPr>
              <a:t>(</a:t>
            </a:r>
            <a:r>
              <a:rPr lang="en-US" altLang="zh-CN" b="1" dirty="0">
                <a:latin typeface="Times New Roman" panose="02020603050405020304" pitchFamily="18" charset="0"/>
                <a:ea typeface="楷体" panose="02010609060101010101" pitchFamily="49" charset="-122"/>
              </a:rPr>
              <a:t>x</a:t>
            </a:r>
            <a:r>
              <a:rPr lang="en-US" altLang="zh-CN" dirty="0">
                <a:latin typeface="Times New Roman" panose="02020603050405020304" pitchFamily="18" charset="0"/>
                <a:ea typeface="楷体" panose="02010609060101010101" pitchFamily="49" charset="-122"/>
              </a:rPr>
              <a:t>)</a:t>
            </a:r>
            <a:r>
              <a:rPr lang="zh-CN" altLang="en-US" dirty="0">
                <a:latin typeface="Times New Roman" panose="02020603050405020304" pitchFamily="18" charset="0"/>
                <a:ea typeface="楷体" panose="02010609060101010101" pitchFamily="49" charset="-122"/>
              </a:rPr>
              <a:t>，可以给出原始图像</a:t>
            </a:r>
            <a:r>
              <a:rPr lang="en-US" altLang="zh-CN" i="1" dirty="0">
                <a:latin typeface="Times New Roman" panose="02020603050405020304" pitchFamily="18" charset="0"/>
                <a:ea typeface="楷体" panose="02010609060101010101" pitchFamily="49" charset="-122"/>
              </a:rPr>
              <a:t>u</a:t>
            </a:r>
            <a:r>
              <a:rPr lang="en-US" altLang="zh-CN" baseline="-25000" dirty="0">
                <a:latin typeface="Times New Roman" panose="02020603050405020304" pitchFamily="18" charset="0"/>
                <a:ea typeface="楷体" panose="02010609060101010101" pitchFamily="49" charset="-122"/>
              </a:rPr>
              <a:t>0</a:t>
            </a:r>
            <a:r>
              <a:rPr lang="en-US" altLang="zh-CN" dirty="0">
                <a:latin typeface="Times New Roman" panose="02020603050405020304" pitchFamily="18" charset="0"/>
                <a:ea typeface="楷体" panose="02010609060101010101" pitchFamily="49" charset="-122"/>
              </a:rPr>
              <a:t>(</a:t>
            </a:r>
            <a:r>
              <a:rPr lang="en-US" altLang="zh-CN" b="1" dirty="0">
                <a:latin typeface="Times New Roman" panose="02020603050405020304" pitchFamily="18" charset="0"/>
                <a:ea typeface="楷体" panose="02010609060101010101" pitchFamily="49" charset="-122"/>
              </a:rPr>
              <a:t>x</a:t>
            </a:r>
            <a:r>
              <a:rPr lang="en-US" altLang="zh-CN" dirty="0">
                <a:latin typeface="Times New Roman" panose="02020603050405020304" pitchFamily="18" charset="0"/>
                <a:ea typeface="楷体" panose="02010609060101010101" pitchFamily="49" charset="-122"/>
              </a:rPr>
              <a:t>)</a:t>
            </a:r>
            <a:r>
              <a:rPr lang="zh-CN" altLang="en-US" dirty="0">
                <a:latin typeface="Times New Roman" panose="02020603050405020304" pitchFamily="18" charset="0"/>
                <a:ea typeface="楷体" panose="02010609060101010101" pitchFamily="49" charset="-122"/>
              </a:rPr>
              <a:t>的拟合图像</a:t>
            </a:r>
            <a:r>
              <a:rPr lang="en-US" altLang="zh-CN" i="1" dirty="0">
                <a:latin typeface="Times New Roman" panose="02020603050405020304" pitchFamily="18" charset="0"/>
                <a:ea typeface="楷体" panose="02010609060101010101" pitchFamily="49" charset="-122"/>
              </a:rPr>
              <a:t>u</a:t>
            </a:r>
            <a:r>
              <a:rPr lang="en-US" altLang="zh-CN" dirty="0">
                <a:latin typeface="Times New Roman" panose="02020603050405020304" pitchFamily="18" charset="0"/>
                <a:ea typeface="楷体" panose="02010609060101010101" pitchFamily="49" charset="-122"/>
              </a:rPr>
              <a:t>(</a:t>
            </a:r>
            <a:r>
              <a:rPr lang="en-US" altLang="zh-CN" b="1" dirty="0">
                <a:latin typeface="Times New Roman" panose="02020603050405020304" pitchFamily="18" charset="0"/>
                <a:ea typeface="楷体" panose="02010609060101010101" pitchFamily="49" charset="-122"/>
              </a:rPr>
              <a:t>x</a:t>
            </a:r>
            <a:r>
              <a:rPr lang="en-US" altLang="zh-CN" dirty="0">
                <a:latin typeface="Times New Roman" panose="02020603050405020304" pitchFamily="18" charset="0"/>
                <a:ea typeface="楷体" panose="02010609060101010101" pitchFamily="49" charset="-122"/>
              </a:rPr>
              <a:t>)</a:t>
            </a:r>
            <a:r>
              <a:rPr lang="zh-CN" altLang="en-US" dirty="0">
                <a:latin typeface="Times New Roman" panose="02020603050405020304" pitchFamily="18" charset="0"/>
                <a:ea typeface="楷体" panose="02010609060101010101" pitchFamily="49" charset="-122"/>
              </a:rPr>
              <a:t>的表达式。</a:t>
            </a:r>
          </a:p>
          <a:p>
            <a:pPr algn="just"/>
            <a:r>
              <a:rPr lang="zh-CN" altLang="en-US" b="1" dirty="0">
                <a:latin typeface="Times New Roman" panose="02020603050405020304" pitchFamily="18" charset="0"/>
                <a:ea typeface="楷体" panose="02010609060101010101" pitchFamily="49" charset="-122"/>
              </a:rPr>
              <a:t>定义</a:t>
            </a:r>
            <a:r>
              <a:rPr lang="en-US" altLang="zh-CN" b="1" dirty="0">
                <a:latin typeface="Times New Roman" panose="02020603050405020304" pitchFamily="18" charset="0"/>
                <a:ea typeface="楷体" panose="02010609060101010101" pitchFamily="49" charset="-122"/>
              </a:rPr>
              <a:t>3.7</a:t>
            </a:r>
            <a:r>
              <a:rPr lang="en-US" altLang="zh-CN" dirty="0">
                <a:latin typeface="Times New Roman" panose="02020603050405020304" pitchFamily="18" charset="0"/>
                <a:ea typeface="楷体" panose="02010609060101010101" pitchFamily="49" charset="-122"/>
              </a:rPr>
              <a:t> </a:t>
            </a:r>
            <a:r>
              <a:rPr lang="zh-CN" altLang="en-US" dirty="0">
                <a:latin typeface="Times New Roman" panose="02020603050405020304" pitchFamily="18" charset="0"/>
                <a:ea typeface="楷体" panose="02010609060101010101" pitchFamily="49" charset="-122"/>
              </a:rPr>
              <a:t>由自动结合局部与全局信息的活动轮廓模型得到的原始图像</a:t>
            </a:r>
            <a:r>
              <a:rPr lang="en-US" altLang="zh-CN" i="1" dirty="0">
                <a:latin typeface="Times New Roman" panose="02020603050405020304" pitchFamily="18" charset="0"/>
                <a:ea typeface="楷体" panose="02010609060101010101" pitchFamily="49" charset="-122"/>
              </a:rPr>
              <a:t>u</a:t>
            </a:r>
            <a:r>
              <a:rPr lang="en-US" altLang="zh-CN" baseline="-25000" dirty="0">
                <a:latin typeface="Times New Roman" panose="02020603050405020304" pitchFamily="18" charset="0"/>
                <a:ea typeface="楷体" panose="02010609060101010101" pitchFamily="49" charset="-122"/>
              </a:rPr>
              <a:t>0</a:t>
            </a:r>
            <a:r>
              <a:rPr lang="en-US" altLang="zh-CN" dirty="0">
                <a:latin typeface="Times New Roman" panose="02020603050405020304" pitchFamily="18" charset="0"/>
                <a:ea typeface="楷体" panose="02010609060101010101" pitchFamily="49" charset="-122"/>
              </a:rPr>
              <a:t>(</a:t>
            </a:r>
            <a:r>
              <a:rPr lang="en-US" altLang="zh-CN" b="1" dirty="0">
                <a:latin typeface="Times New Roman" panose="02020603050405020304" pitchFamily="18" charset="0"/>
                <a:ea typeface="楷体" panose="02010609060101010101" pitchFamily="49" charset="-122"/>
              </a:rPr>
              <a:t>x</a:t>
            </a:r>
            <a:r>
              <a:rPr lang="en-US" altLang="zh-CN" dirty="0">
                <a:latin typeface="Times New Roman" panose="02020603050405020304" pitchFamily="18" charset="0"/>
                <a:ea typeface="楷体" panose="02010609060101010101" pitchFamily="49" charset="-122"/>
              </a:rPr>
              <a:t>)</a:t>
            </a:r>
            <a:r>
              <a:rPr lang="zh-CN" altLang="en-US" dirty="0">
                <a:latin typeface="Times New Roman" panose="02020603050405020304" pitchFamily="18" charset="0"/>
                <a:ea typeface="楷体" panose="02010609060101010101" pitchFamily="49" charset="-122"/>
              </a:rPr>
              <a:t>的拟合图像</a:t>
            </a:r>
            <a:r>
              <a:rPr lang="en-US" altLang="zh-CN" i="1" dirty="0">
                <a:latin typeface="Times New Roman" panose="02020603050405020304" pitchFamily="18" charset="0"/>
                <a:ea typeface="楷体" panose="02010609060101010101" pitchFamily="49" charset="-122"/>
              </a:rPr>
              <a:t>u</a:t>
            </a:r>
            <a:r>
              <a:rPr lang="en-US" altLang="zh-CN" dirty="0">
                <a:latin typeface="Times New Roman" panose="02020603050405020304" pitchFamily="18" charset="0"/>
                <a:ea typeface="楷体" panose="02010609060101010101" pitchFamily="49" charset="-122"/>
              </a:rPr>
              <a:t>(</a:t>
            </a:r>
            <a:r>
              <a:rPr lang="en-US" altLang="zh-CN" b="1" dirty="0">
                <a:latin typeface="Times New Roman" panose="02020603050405020304" pitchFamily="18" charset="0"/>
                <a:ea typeface="楷体" panose="02010609060101010101" pitchFamily="49" charset="-122"/>
              </a:rPr>
              <a:t>x</a:t>
            </a:r>
            <a:r>
              <a:rPr lang="en-US" altLang="zh-CN" dirty="0">
                <a:latin typeface="Times New Roman" panose="02020603050405020304" pitchFamily="18" charset="0"/>
                <a:ea typeface="楷体" panose="02010609060101010101" pitchFamily="49" charset="-122"/>
              </a:rPr>
              <a:t>)</a:t>
            </a:r>
            <a:r>
              <a:rPr lang="zh-CN" altLang="en-US" dirty="0">
                <a:latin typeface="Times New Roman" panose="02020603050405020304" pitchFamily="18" charset="0"/>
                <a:ea typeface="楷体" panose="02010609060101010101" pitchFamily="49" charset="-122"/>
              </a:rPr>
              <a:t>可由两个拟合函数</a:t>
            </a:r>
            <a:r>
              <a:rPr lang="en-US" altLang="zh-CN" i="1" dirty="0">
                <a:latin typeface="Times New Roman" panose="02020603050405020304" pitchFamily="18" charset="0"/>
                <a:ea typeface="楷体" panose="02010609060101010101" pitchFamily="49" charset="-122"/>
              </a:rPr>
              <a:t>f</a:t>
            </a:r>
            <a:r>
              <a:rPr lang="en-US" altLang="zh-CN" baseline="-25000" dirty="0">
                <a:latin typeface="Times New Roman" panose="02020603050405020304" pitchFamily="18" charset="0"/>
                <a:ea typeface="楷体" panose="02010609060101010101" pitchFamily="49" charset="-122"/>
              </a:rPr>
              <a:t>1</a:t>
            </a:r>
            <a:r>
              <a:rPr lang="en-US" altLang="zh-CN" dirty="0">
                <a:latin typeface="Times New Roman" panose="02020603050405020304" pitchFamily="18" charset="0"/>
                <a:ea typeface="楷体" panose="02010609060101010101" pitchFamily="49" charset="-122"/>
              </a:rPr>
              <a:t>(</a:t>
            </a:r>
            <a:r>
              <a:rPr lang="en-US" altLang="zh-CN" b="1" dirty="0">
                <a:latin typeface="Times New Roman" panose="02020603050405020304" pitchFamily="18" charset="0"/>
                <a:ea typeface="楷体" panose="02010609060101010101" pitchFamily="49" charset="-122"/>
              </a:rPr>
              <a:t>x</a:t>
            </a:r>
            <a:r>
              <a:rPr lang="en-US" altLang="zh-CN" dirty="0">
                <a:latin typeface="Times New Roman" panose="02020603050405020304" pitchFamily="18" charset="0"/>
                <a:ea typeface="楷体" panose="02010609060101010101" pitchFamily="49" charset="-122"/>
              </a:rPr>
              <a:t>)</a:t>
            </a:r>
            <a:r>
              <a:rPr lang="zh-CN" altLang="en-US" dirty="0">
                <a:latin typeface="Times New Roman" panose="02020603050405020304" pitchFamily="18" charset="0"/>
                <a:ea typeface="楷体" panose="02010609060101010101" pitchFamily="49" charset="-122"/>
              </a:rPr>
              <a:t>和</a:t>
            </a:r>
            <a:r>
              <a:rPr lang="en-US" altLang="zh-CN" i="1" dirty="0">
                <a:latin typeface="Times New Roman" panose="02020603050405020304" pitchFamily="18" charset="0"/>
                <a:ea typeface="楷体" panose="02010609060101010101" pitchFamily="49" charset="-122"/>
              </a:rPr>
              <a:t>f</a:t>
            </a:r>
            <a:r>
              <a:rPr lang="en-US" altLang="zh-CN" baseline="-25000" dirty="0">
                <a:latin typeface="Times New Roman" panose="02020603050405020304" pitchFamily="18" charset="0"/>
                <a:ea typeface="楷体" panose="02010609060101010101" pitchFamily="49" charset="-122"/>
              </a:rPr>
              <a:t>2</a:t>
            </a:r>
            <a:r>
              <a:rPr lang="en-US" altLang="zh-CN" dirty="0">
                <a:latin typeface="Times New Roman" panose="02020603050405020304" pitchFamily="18" charset="0"/>
                <a:ea typeface="楷体" panose="02010609060101010101" pitchFamily="49" charset="-122"/>
              </a:rPr>
              <a:t>(</a:t>
            </a:r>
            <a:r>
              <a:rPr lang="en-US" altLang="zh-CN" b="1" dirty="0">
                <a:latin typeface="Times New Roman" panose="02020603050405020304" pitchFamily="18" charset="0"/>
                <a:ea typeface="楷体" panose="02010609060101010101" pitchFamily="49" charset="-122"/>
              </a:rPr>
              <a:t>x</a:t>
            </a:r>
            <a:r>
              <a:rPr lang="en-US" altLang="zh-CN" dirty="0">
                <a:latin typeface="Times New Roman" panose="02020603050405020304" pitchFamily="18" charset="0"/>
                <a:ea typeface="楷体" panose="02010609060101010101" pitchFamily="49" charset="-122"/>
              </a:rPr>
              <a:t>)</a:t>
            </a:r>
            <a:r>
              <a:rPr lang="zh-CN" altLang="en-US" dirty="0">
                <a:latin typeface="Times New Roman" panose="02020603050405020304" pitchFamily="18" charset="0"/>
                <a:ea typeface="楷体" panose="02010609060101010101" pitchFamily="49" charset="-122"/>
              </a:rPr>
              <a:t>定义如下：</a:t>
            </a:r>
          </a:p>
        </p:txBody>
      </p:sp>
      <p:pic>
        <p:nvPicPr>
          <p:cNvPr id="11" name="图片 10">
            <a:extLst>
              <a:ext uri="{FF2B5EF4-FFF2-40B4-BE49-F238E27FC236}">
                <a16:creationId xmlns:a16="http://schemas.microsoft.com/office/drawing/2014/main" id="{34E34DBA-1935-47A4-A681-055B2A3009AA}"/>
              </a:ext>
            </a:extLst>
          </p:cNvPr>
          <p:cNvPicPr>
            <a:picLocks noChangeAspect="1"/>
          </p:cNvPicPr>
          <p:nvPr/>
        </p:nvPicPr>
        <p:blipFill>
          <a:blip r:embed="rId3"/>
          <a:stretch>
            <a:fillRect/>
          </a:stretch>
        </p:blipFill>
        <p:spPr>
          <a:xfrm>
            <a:off x="3273389" y="5522291"/>
            <a:ext cx="2617097" cy="762935"/>
          </a:xfrm>
          <a:prstGeom prst="rect">
            <a:avLst/>
          </a:prstGeom>
        </p:spPr>
      </p:pic>
      <p:sp>
        <p:nvSpPr>
          <p:cNvPr id="12" name="文本框 11">
            <a:extLst>
              <a:ext uri="{FF2B5EF4-FFF2-40B4-BE49-F238E27FC236}">
                <a16:creationId xmlns:a16="http://schemas.microsoft.com/office/drawing/2014/main" id="{96F3D8DC-566F-4779-9EA0-CE8AD68E50A0}"/>
              </a:ext>
            </a:extLst>
          </p:cNvPr>
          <p:cNvSpPr txBox="1"/>
          <p:nvPr/>
        </p:nvSpPr>
        <p:spPr>
          <a:xfrm>
            <a:off x="7809106" y="3102260"/>
            <a:ext cx="698789" cy="369332"/>
          </a:xfrm>
          <a:prstGeom prst="rect">
            <a:avLst/>
          </a:prstGeom>
          <a:noFill/>
        </p:spPr>
        <p:txBody>
          <a:bodyPr wrap="square">
            <a:spAutoFit/>
          </a:bodyPr>
          <a:lstStyle/>
          <a:p>
            <a:r>
              <a:rPr lang="en-US" altLang="zh-CN" dirty="0">
                <a:latin typeface="Times New Roman" panose="02020603050405020304" pitchFamily="18" charset="0"/>
                <a:ea typeface="楷体" panose="02010609060101010101" pitchFamily="49" charset="-122"/>
              </a:rPr>
              <a:t>(3-16)</a:t>
            </a:r>
            <a:endParaRPr lang="zh-CN" altLang="en-US" dirty="0"/>
          </a:p>
        </p:txBody>
      </p:sp>
      <p:sp>
        <p:nvSpPr>
          <p:cNvPr id="13" name="文本框 12">
            <a:extLst>
              <a:ext uri="{FF2B5EF4-FFF2-40B4-BE49-F238E27FC236}">
                <a16:creationId xmlns:a16="http://schemas.microsoft.com/office/drawing/2014/main" id="{A2B03AE1-7788-4409-9F21-2650768B03F1}"/>
              </a:ext>
            </a:extLst>
          </p:cNvPr>
          <p:cNvSpPr txBox="1"/>
          <p:nvPr/>
        </p:nvSpPr>
        <p:spPr>
          <a:xfrm>
            <a:off x="7809104" y="5719092"/>
            <a:ext cx="698789" cy="369332"/>
          </a:xfrm>
          <a:prstGeom prst="rect">
            <a:avLst/>
          </a:prstGeom>
          <a:noFill/>
        </p:spPr>
        <p:txBody>
          <a:bodyPr wrap="square">
            <a:spAutoFit/>
          </a:bodyPr>
          <a:lstStyle/>
          <a:p>
            <a:r>
              <a:rPr lang="en-US" altLang="zh-CN" dirty="0">
                <a:latin typeface="Times New Roman" panose="02020603050405020304" pitchFamily="18" charset="0"/>
                <a:ea typeface="楷体" panose="02010609060101010101" pitchFamily="49" charset="-122"/>
              </a:rPr>
              <a:t>(3-17)</a:t>
            </a:r>
            <a:endParaRPr lang="zh-CN" altLang="en-US" dirty="0"/>
          </a:p>
        </p:txBody>
      </p:sp>
      <mc:AlternateContent xmlns:mc="http://schemas.openxmlformats.org/markup-compatibility/2006" xmlns:p14="http://schemas.microsoft.com/office/powerpoint/2010/main">
        <mc:Choice Requires="p14">
          <p:contentPart p14:bwMode="auto" r:id="rId4">
            <p14:nvContentPartPr>
              <p14:cNvPr id="3" name="墨迹 2">
                <a:extLst>
                  <a:ext uri="{FF2B5EF4-FFF2-40B4-BE49-F238E27FC236}">
                    <a16:creationId xmlns:a16="http://schemas.microsoft.com/office/drawing/2014/main" id="{A3956269-79D7-9BC8-CFF9-AC882F459850}"/>
                  </a:ext>
                </a:extLst>
              </p14:cNvPr>
              <p14:cNvContentPartPr/>
              <p14:nvPr/>
            </p14:nvContentPartPr>
            <p14:xfrm>
              <a:off x="2517480" y="2315880"/>
              <a:ext cx="5667840" cy="4074840"/>
            </p14:xfrm>
          </p:contentPart>
        </mc:Choice>
        <mc:Fallback xmlns="">
          <p:pic>
            <p:nvPicPr>
              <p:cNvPr id="3" name="墨迹 2">
                <a:extLst>
                  <a:ext uri="{FF2B5EF4-FFF2-40B4-BE49-F238E27FC236}">
                    <a16:creationId xmlns:a16="http://schemas.microsoft.com/office/drawing/2014/main" id="{A3956269-79D7-9BC8-CFF9-AC882F459850}"/>
                  </a:ext>
                </a:extLst>
              </p:cNvPr>
              <p:cNvPicPr/>
              <p:nvPr/>
            </p:nvPicPr>
            <p:blipFill>
              <a:blip r:embed="rId5"/>
              <a:stretch>
                <a:fillRect/>
              </a:stretch>
            </p:blipFill>
            <p:spPr>
              <a:xfrm>
                <a:off x="2508120" y="2306520"/>
                <a:ext cx="5686560" cy="4093560"/>
              </a:xfrm>
              <a:prstGeom prst="rect">
                <a:avLst/>
              </a:prstGeom>
            </p:spPr>
          </p:pic>
        </mc:Fallback>
      </mc:AlternateContent>
    </p:spTree>
    <p:extLst>
      <p:ext uri="{BB962C8B-B14F-4D97-AF65-F5344CB8AC3E}">
        <p14:creationId xmlns:p14="http://schemas.microsoft.com/office/powerpoint/2010/main" val="30124996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745508-03E0-4BA1-8A61-2D8C695CC3A8}"/>
              </a:ext>
            </a:extLst>
          </p:cNvPr>
          <p:cNvSpPr>
            <a:spLocks noGrp="1"/>
          </p:cNvSpPr>
          <p:nvPr>
            <p:ph type="title"/>
          </p:nvPr>
        </p:nvSpPr>
        <p:spPr>
          <a:xfrm>
            <a:off x="1015120" y="371720"/>
            <a:ext cx="5680723" cy="398747"/>
          </a:xfrm>
        </p:spPr>
        <p:txBody>
          <a:bodyPr>
            <a:normAutofit/>
          </a:bodyPr>
          <a:lstStyle/>
          <a:p>
            <a:r>
              <a:rPr lang="en-US" altLang="zh-CN" sz="2000" i="0" u="none" strike="noStrike" baseline="0" dirty="0"/>
              <a:t>3.3 </a:t>
            </a:r>
            <a:r>
              <a:rPr lang="zh-CN" altLang="en-US" sz="2000" i="0" u="none" strike="noStrike" baseline="0" dirty="0"/>
              <a:t>自动结合局部与全局信息的活动轮廓模型</a:t>
            </a:r>
            <a:endParaRPr lang="zh-CN" altLang="en-US" sz="2000" dirty="0"/>
          </a:p>
        </p:txBody>
      </p:sp>
      <p:sp>
        <p:nvSpPr>
          <p:cNvPr id="4" name="文本框 3">
            <a:extLst>
              <a:ext uri="{FF2B5EF4-FFF2-40B4-BE49-F238E27FC236}">
                <a16:creationId xmlns:a16="http://schemas.microsoft.com/office/drawing/2014/main" id="{3BD9364C-FB54-40D2-B537-38767952D1E8}"/>
              </a:ext>
            </a:extLst>
          </p:cNvPr>
          <p:cNvSpPr txBox="1"/>
          <p:nvPr/>
        </p:nvSpPr>
        <p:spPr>
          <a:xfrm>
            <a:off x="561560" y="1643490"/>
            <a:ext cx="8020880" cy="3970318"/>
          </a:xfrm>
          <a:prstGeom prst="rect">
            <a:avLst/>
          </a:prstGeom>
          <a:noFill/>
        </p:spPr>
        <p:txBody>
          <a:bodyPr wrap="square">
            <a:spAutoFit/>
          </a:bodyPr>
          <a:lstStyle/>
          <a:p>
            <a:pPr algn="just"/>
            <a:r>
              <a:rPr lang="zh-CN" altLang="en-US" b="1" dirty="0">
                <a:latin typeface="Times New Roman" panose="02020603050405020304" pitchFamily="18" charset="0"/>
                <a:ea typeface="楷体" panose="02010609060101010101" pitchFamily="49" charset="-122"/>
              </a:rPr>
              <a:t>注解</a:t>
            </a:r>
            <a:r>
              <a:rPr lang="en-US" altLang="zh-CN" b="1" dirty="0">
                <a:latin typeface="Times New Roman" panose="02020603050405020304" pitchFamily="18" charset="0"/>
                <a:ea typeface="楷体" panose="02010609060101010101" pitchFamily="49" charset="-122"/>
              </a:rPr>
              <a:t>3.1</a:t>
            </a:r>
            <a:r>
              <a:rPr lang="en-US" altLang="zh-CN" dirty="0">
                <a:latin typeface="Times New Roman" panose="02020603050405020304" pitchFamily="18" charset="0"/>
                <a:ea typeface="楷体" panose="02010609060101010101" pitchFamily="49" charset="-122"/>
              </a:rPr>
              <a:t> </a:t>
            </a:r>
            <a:r>
              <a:rPr lang="zh-CN" altLang="en-US" dirty="0">
                <a:latin typeface="Times New Roman" panose="02020603050405020304" pitchFamily="18" charset="0"/>
                <a:ea typeface="楷体" panose="02010609060101010101" pitchFamily="49" charset="-122"/>
              </a:rPr>
              <a:t>本节是由</a:t>
            </a:r>
            <a:r>
              <a:rPr lang="en-US" altLang="zh-CN" dirty="0">
                <a:latin typeface="Times New Roman" panose="02020603050405020304" pitchFamily="18" charset="0"/>
                <a:ea typeface="楷体" panose="02010609060101010101" pitchFamily="49" charset="-122"/>
              </a:rPr>
              <a:t>LGIF</a:t>
            </a:r>
            <a:r>
              <a:rPr lang="zh-CN" altLang="en-US" dirty="0">
                <a:latin typeface="Times New Roman" panose="02020603050405020304" pitchFamily="18" charset="0"/>
                <a:ea typeface="楷体" panose="02010609060101010101" pitchFamily="49" charset="-122"/>
              </a:rPr>
              <a:t>模型的能量泛函关于水平集函数</a:t>
            </a:r>
            <a:r>
              <a:rPr lang="en-US" altLang="zh-CN" i="1" dirty="0">
                <a:latin typeface="Times New Roman" panose="02020603050405020304" pitchFamily="18" charset="0"/>
                <a:ea typeface="楷体" panose="02010609060101010101" pitchFamily="49" charset="-122"/>
              </a:rPr>
              <a:t>ϕ</a:t>
            </a:r>
            <a:r>
              <a:rPr lang="zh-CN" altLang="en-US" dirty="0">
                <a:latin typeface="Times New Roman" panose="02020603050405020304" pitchFamily="18" charset="0"/>
                <a:ea typeface="楷体" panose="02010609060101010101" pitchFamily="49" charset="-122"/>
              </a:rPr>
              <a:t>的梯度下降流方程</a:t>
            </a:r>
            <a:r>
              <a:rPr lang="en-US" altLang="zh-CN" dirty="0">
                <a:latin typeface="Times New Roman" panose="02020603050405020304" pitchFamily="18" charset="0"/>
                <a:ea typeface="楷体" panose="02010609060101010101" pitchFamily="49" charset="-122"/>
              </a:rPr>
              <a:t>(3-6)</a:t>
            </a:r>
            <a:r>
              <a:rPr lang="zh-CN" altLang="en-US" dirty="0">
                <a:latin typeface="Times New Roman" panose="02020603050405020304" pitchFamily="18" charset="0"/>
                <a:ea typeface="楷体" panose="02010609060101010101" pitchFamily="49" charset="-122"/>
              </a:rPr>
              <a:t>出发提出新的能量泛函</a:t>
            </a:r>
            <a:r>
              <a:rPr lang="en-US" altLang="zh-CN" i="1" dirty="0">
                <a:latin typeface="Times New Roman" panose="02020603050405020304" pitchFamily="18" charset="0"/>
                <a:ea typeface="楷体" panose="02010609060101010101" pitchFamily="49" charset="-122"/>
              </a:rPr>
              <a:t>E</a:t>
            </a:r>
            <a:r>
              <a:rPr lang="en-US" altLang="zh-CN" dirty="0">
                <a:latin typeface="Times New Roman" panose="02020603050405020304" pitchFamily="18" charset="0"/>
                <a:ea typeface="楷体" panose="02010609060101010101" pitchFamily="49" charset="-122"/>
              </a:rPr>
              <a:t>(</a:t>
            </a:r>
            <a:r>
              <a:rPr lang="en-US" altLang="zh-CN" i="1" dirty="0">
                <a:latin typeface="Times New Roman" panose="02020603050405020304" pitchFamily="18" charset="0"/>
                <a:ea typeface="楷体" panose="02010609060101010101" pitchFamily="49" charset="-122"/>
              </a:rPr>
              <a:t>ϕ</a:t>
            </a:r>
            <a:r>
              <a:rPr lang="en-US" altLang="zh-CN" dirty="0">
                <a:latin typeface="Times New Roman" panose="02020603050405020304" pitchFamily="18" charset="0"/>
                <a:ea typeface="楷体" panose="02010609060101010101" pitchFamily="49" charset="-122"/>
              </a:rPr>
              <a:t>)</a:t>
            </a:r>
            <a:r>
              <a:rPr lang="zh-CN" altLang="en-US" dirty="0">
                <a:latin typeface="Times New Roman" panose="02020603050405020304" pitchFamily="18" charset="0"/>
                <a:ea typeface="楷体" panose="02010609060101010101" pitchFamily="49" charset="-122"/>
              </a:rPr>
              <a:t>的，这是因为本节想给出新能量泛函提出的动机，并使得新提出的能量泛函更容易理解。事实上，新提出的能量泛函</a:t>
            </a:r>
            <a:r>
              <a:rPr lang="en-US" altLang="zh-CN" i="1" dirty="0">
                <a:latin typeface="Times New Roman" panose="02020603050405020304" pitchFamily="18" charset="0"/>
                <a:ea typeface="楷体" panose="02010609060101010101" pitchFamily="49" charset="-122"/>
              </a:rPr>
              <a:t>E</a:t>
            </a:r>
            <a:r>
              <a:rPr lang="en-US" altLang="zh-CN" dirty="0">
                <a:latin typeface="Times New Roman" panose="02020603050405020304" pitchFamily="18" charset="0"/>
                <a:ea typeface="楷体" panose="02010609060101010101" pitchFamily="49" charset="-122"/>
              </a:rPr>
              <a:t>(</a:t>
            </a:r>
            <a:r>
              <a:rPr lang="en-US" altLang="zh-CN" i="1" dirty="0">
                <a:latin typeface="Times New Roman" panose="02020603050405020304" pitchFamily="18" charset="0"/>
                <a:ea typeface="楷体" panose="02010609060101010101" pitchFamily="49" charset="-122"/>
              </a:rPr>
              <a:t>ϕ</a:t>
            </a:r>
            <a:r>
              <a:rPr lang="en-US" altLang="zh-CN" dirty="0">
                <a:latin typeface="Times New Roman" panose="02020603050405020304" pitchFamily="18" charset="0"/>
                <a:ea typeface="楷体" panose="02010609060101010101" pitchFamily="49" charset="-122"/>
              </a:rPr>
              <a:t>)</a:t>
            </a:r>
            <a:r>
              <a:rPr lang="zh-CN" altLang="en-US" dirty="0">
                <a:latin typeface="Times New Roman" panose="02020603050405020304" pitchFamily="18" charset="0"/>
                <a:ea typeface="楷体" panose="02010609060101010101" pitchFamily="49" charset="-122"/>
              </a:rPr>
              <a:t>可以从它自身得到合理的解释。</a:t>
            </a:r>
            <a:endParaRPr lang="en-US" altLang="zh-CN" dirty="0">
              <a:latin typeface="Times New Roman" panose="02020603050405020304" pitchFamily="18" charset="0"/>
              <a:ea typeface="楷体" panose="02010609060101010101" pitchFamily="49" charset="-122"/>
            </a:endParaRPr>
          </a:p>
          <a:p>
            <a:pPr indent="457200" algn="just"/>
            <a:endParaRPr lang="zh-CN" altLang="en-US" dirty="0">
              <a:latin typeface="Times New Roman" panose="02020603050405020304" pitchFamily="18" charset="0"/>
              <a:ea typeface="楷体" panose="02010609060101010101" pitchFamily="49" charset="-122"/>
            </a:endParaRPr>
          </a:p>
          <a:p>
            <a:pPr indent="457200" algn="just"/>
            <a:r>
              <a:rPr lang="zh-CN" altLang="en-US" dirty="0">
                <a:latin typeface="Times New Roman" panose="02020603050405020304" pitchFamily="18" charset="0"/>
                <a:ea typeface="楷体" panose="02010609060101010101" pitchFamily="49" charset="-122"/>
              </a:rPr>
              <a:t>首先，在式</a:t>
            </a:r>
            <a:r>
              <a:rPr lang="en-US" altLang="zh-CN" dirty="0">
                <a:latin typeface="Times New Roman" panose="02020603050405020304" pitchFamily="18" charset="0"/>
                <a:ea typeface="楷体" panose="02010609060101010101" pitchFamily="49" charset="-122"/>
              </a:rPr>
              <a:t>(3-11)</a:t>
            </a:r>
            <a:r>
              <a:rPr lang="zh-CN" altLang="en-US" dirty="0">
                <a:latin typeface="Times New Roman" panose="02020603050405020304" pitchFamily="18" charset="0"/>
                <a:ea typeface="楷体" panose="02010609060101010101" pitchFamily="49" charset="-122"/>
              </a:rPr>
              <a:t>或式</a:t>
            </a:r>
            <a:r>
              <a:rPr lang="en-US" altLang="zh-CN" dirty="0">
                <a:latin typeface="Times New Roman" panose="02020603050405020304" pitchFamily="18" charset="0"/>
                <a:ea typeface="楷体" panose="02010609060101010101" pitchFamily="49" charset="-122"/>
              </a:rPr>
              <a:t>(3-12)</a:t>
            </a:r>
            <a:r>
              <a:rPr lang="zh-CN" altLang="en-US" dirty="0">
                <a:latin typeface="Times New Roman" panose="02020603050405020304" pitchFamily="18" charset="0"/>
                <a:ea typeface="楷体" panose="02010609060101010101" pitchFamily="49" charset="-122"/>
              </a:rPr>
              <a:t>中提出的能量泛函</a:t>
            </a:r>
            <a:r>
              <a:rPr lang="en-US" altLang="zh-CN" i="1" dirty="0">
                <a:latin typeface="Times New Roman" panose="02020603050405020304" pitchFamily="18" charset="0"/>
                <a:ea typeface="楷体" panose="02010609060101010101" pitchFamily="49" charset="-122"/>
              </a:rPr>
              <a:t>E</a:t>
            </a:r>
            <a:r>
              <a:rPr lang="en-US" altLang="zh-CN" dirty="0">
                <a:latin typeface="Times New Roman" panose="02020603050405020304" pitchFamily="18" charset="0"/>
                <a:ea typeface="楷体" panose="02010609060101010101" pitchFamily="49" charset="-122"/>
              </a:rPr>
              <a:t>(</a:t>
            </a:r>
            <a:r>
              <a:rPr lang="en-US" altLang="zh-CN" i="1" dirty="0">
                <a:latin typeface="Times New Roman" panose="02020603050405020304" pitchFamily="18" charset="0"/>
                <a:ea typeface="楷体" panose="02010609060101010101" pitchFamily="49" charset="-122"/>
              </a:rPr>
              <a:t>ϕ</a:t>
            </a:r>
            <a:r>
              <a:rPr lang="en-US" altLang="zh-CN" dirty="0">
                <a:latin typeface="Times New Roman" panose="02020603050405020304" pitchFamily="18" charset="0"/>
                <a:ea typeface="楷体" panose="02010609060101010101" pitchFamily="49" charset="-122"/>
              </a:rPr>
              <a:t>)</a:t>
            </a:r>
            <a:r>
              <a:rPr lang="zh-CN" altLang="en-US" dirty="0">
                <a:latin typeface="Times New Roman" panose="02020603050405020304" pitchFamily="18" charset="0"/>
                <a:ea typeface="楷体" panose="02010609060101010101" pitchFamily="49" charset="-122"/>
              </a:rPr>
              <a:t>的第一项                        ∫</a:t>
            </a:r>
            <a:r>
              <a:rPr lang="en-US" altLang="zh-CN" baseline="-25000" dirty="0">
                <a:latin typeface="Times New Roman" panose="02020603050405020304" pitchFamily="18" charset="0"/>
                <a:ea typeface="楷体" panose="02010609060101010101" pitchFamily="49" charset="-122"/>
              </a:rPr>
              <a:t>Ω </a:t>
            </a:r>
            <a:r>
              <a:rPr lang="en-US" altLang="zh-CN" i="1" dirty="0">
                <a:latin typeface="Times New Roman" panose="02020603050405020304" pitchFamily="18" charset="0"/>
                <a:ea typeface="楷体" panose="02010609060101010101" pitchFamily="49" charset="-122"/>
              </a:rPr>
              <a:t>g</a:t>
            </a:r>
            <a:r>
              <a:rPr lang="en-US" altLang="zh-CN" dirty="0">
                <a:latin typeface="Times New Roman" panose="02020603050405020304" pitchFamily="18" charset="0"/>
                <a:ea typeface="楷体" panose="02010609060101010101" pitchFamily="49" charset="-122"/>
              </a:rPr>
              <a:t>(|∇</a:t>
            </a:r>
            <a:r>
              <a:rPr lang="en-US" altLang="zh-CN" i="1" dirty="0">
                <a:latin typeface="Times New Roman" panose="02020603050405020304" pitchFamily="18" charset="0"/>
                <a:ea typeface="楷体" panose="02010609060101010101" pitchFamily="49" charset="-122"/>
              </a:rPr>
              <a:t>u</a:t>
            </a:r>
            <a:r>
              <a:rPr lang="en-US" altLang="zh-CN" baseline="-25000" dirty="0">
                <a:latin typeface="Times New Roman" panose="02020603050405020304" pitchFamily="18" charset="0"/>
                <a:ea typeface="楷体" panose="02010609060101010101" pitchFamily="49" charset="-122"/>
              </a:rPr>
              <a:t>0</a:t>
            </a:r>
            <a:r>
              <a:rPr lang="en-US" altLang="zh-CN" dirty="0">
                <a:latin typeface="Times New Roman" panose="02020603050405020304" pitchFamily="18" charset="0"/>
                <a:ea typeface="楷体" panose="02010609060101010101" pitchFamily="49" charset="-122"/>
              </a:rPr>
              <a:t>(</a:t>
            </a:r>
            <a:r>
              <a:rPr lang="en-US" altLang="zh-CN" b="1" dirty="0">
                <a:latin typeface="Times New Roman" panose="02020603050405020304" pitchFamily="18" charset="0"/>
                <a:ea typeface="楷体" panose="02010609060101010101" pitchFamily="49" charset="-122"/>
              </a:rPr>
              <a:t>x</a:t>
            </a:r>
            <a:r>
              <a:rPr lang="en-US" altLang="zh-CN" dirty="0">
                <a:latin typeface="Times New Roman" panose="02020603050405020304" pitchFamily="18" charset="0"/>
                <a:ea typeface="楷体" panose="02010609060101010101" pitchFamily="49" charset="-122"/>
              </a:rPr>
              <a:t>)|)|∇</a:t>
            </a:r>
            <a:r>
              <a:rPr lang="en-US" altLang="zh-CN" i="1" dirty="0">
                <a:latin typeface="Times New Roman" panose="02020603050405020304" pitchFamily="18" charset="0"/>
                <a:ea typeface="楷体" panose="02010609060101010101" pitchFamily="49" charset="-122"/>
              </a:rPr>
              <a:t>ϕ</a:t>
            </a:r>
            <a:r>
              <a:rPr lang="en-US" altLang="zh-CN" dirty="0">
                <a:latin typeface="Times New Roman" panose="02020603050405020304" pitchFamily="18" charset="0"/>
                <a:ea typeface="楷体" panose="02010609060101010101" pitchFamily="49" charset="-122"/>
              </a:rPr>
              <a:t>(</a:t>
            </a:r>
            <a:r>
              <a:rPr lang="en-US" altLang="zh-CN" b="1" dirty="0">
                <a:latin typeface="Times New Roman" panose="02020603050405020304" pitchFamily="18" charset="0"/>
                <a:ea typeface="楷体" panose="02010609060101010101" pitchFamily="49" charset="-122"/>
              </a:rPr>
              <a:t>x</a:t>
            </a:r>
            <a:r>
              <a:rPr lang="en-US" altLang="zh-CN" dirty="0">
                <a:latin typeface="Times New Roman" panose="02020603050405020304" pitchFamily="18" charset="0"/>
                <a:ea typeface="楷体" panose="02010609060101010101" pitchFamily="49" charset="-122"/>
              </a:rPr>
              <a:t>)|</a:t>
            </a:r>
            <a:r>
              <a:rPr lang="en-US" altLang="zh-CN" i="1" dirty="0">
                <a:latin typeface="Times New Roman" panose="02020603050405020304" pitchFamily="18" charset="0"/>
                <a:ea typeface="楷体" panose="02010609060101010101" pitchFamily="49" charset="-122"/>
              </a:rPr>
              <a:t>d</a:t>
            </a:r>
            <a:r>
              <a:rPr lang="en-US" altLang="zh-CN" b="1" dirty="0">
                <a:latin typeface="Times New Roman" panose="02020603050405020304" pitchFamily="18" charset="0"/>
                <a:ea typeface="楷体" panose="02010609060101010101" pitchFamily="49" charset="-122"/>
              </a:rPr>
              <a:t>x</a:t>
            </a:r>
            <a:r>
              <a:rPr lang="en-US" altLang="zh-CN" dirty="0">
                <a:latin typeface="Times New Roman" panose="02020603050405020304" pitchFamily="18" charset="0"/>
                <a:ea typeface="楷体" panose="02010609060101010101" pitchFamily="49" charset="-122"/>
              </a:rPr>
              <a:t> = |∇</a:t>
            </a:r>
            <a:r>
              <a:rPr lang="en-US" altLang="zh-CN" i="1" dirty="0" err="1">
                <a:latin typeface="Times New Roman" panose="02020603050405020304" pitchFamily="18" charset="0"/>
                <a:ea typeface="楷体" panose="02010609060101010101" pitchFamily="49" charset="-122"/>
              </a:rPr>
              <a:t>ϕ</a:t>
            </a:r>
            <a:r>
              <a:rPr lang="en-US" altLang="zh-CN" dirty="0" err="1">
                <a:latin typeface="Times New Roman" panose="02020603050405020304" pitchFamily="18" charset="0"/>
                <a:ea typeface="楷体" panose="02010609060101010101" pitchFamily="49" charset="-122"/>
              </a:rPr>
              <a:t>|</a:t>
            </a:r>
            <a:r>
              <a:rPr lang="en-US" altLang="zh-CN" i="1" baseline="-25000" dirty="0" err="1">
                <a:latin typeface="Times New Roman" panose="02020603050405020304" pitchFamily="18" charset="0"/>
                <a:ea typeface="楷体" panose="02010609060101010101" pitchFamily="49" charset="-122"/>
              </a:rPr>
              <a:t>g</a:t>
            </a:r>
            <a:r>
              <a:rPr lang="en-US" altLang="zh-CN" i="1" baseline="-25000" dirty="0">
                <a:latin typeface="Times New Roman" panose="02020603050405020304" pitchFamily="18" charset="0"/>
                <a:ea typeface="楷体" panose="02010609060101010101" pitchFamily="49" charset="-122"/>
              </a:rPr>
              <a:t> </a:t>
            </a:r>
            <a:r>
              <a:rPr lang="zh-CN" altLang="en-US" dirty="0">
                <a:latin typeface="Times New Roman" panose="02020603050405020304" pitchFamily="18" charset="0"/>
                <a:ea typeface="楷体" panose="02010609060101010101" pitchFamily="49" charset="-122"/>
              </a:rPr>
              <a:t>是加权的全变分范数，极小化该加权的全变分范数有以下两个作用。</a:t>
            </a:r>
            <a:endParaRPr lang="en-US" altLang="zh-CN" dirty="0">
              <a:latin typeface="Times New Roman" panose="02020603050405020304" pitchFamily="18" charset="0"/>
              <a:ea typeface="楷体" panose="02010609060101010101" pitchFamily="49" charset="-122"/>
            </a:endParaRPr>
          </a:p>
          <a:p>
            <a:pPr indent="457200" algn="just"/>
            <a:r>
              <a:rPr lang="zh-CN" altLang="en-US" dirty="0">
                <a:latin typeface="Times New Roman" panose="02020603050405020304" pitchFamily="18" charset="0"/>
                <a:ea typeface="楷体" panose="02010609060101010101" pitchFamily="49" charset="-122"/>
              </a:rPr>
              <a:t>一方面，极小化该项对水平集函数</a:t>
            </a:r>
            <a:r>
              <a:rPr lang="en-US" altLang="zh-CN" i="1" dirty="0">
                <a:latin typeface="Times New Roman" panose="02020603050405020304" pitchFamily="18" charset="0"/>
                <a:ea typeface="楷体" panose="02010609060101010101" pitchFamily="49" charset="-122"/>
              </a:rPr>
              <a:t>ϕ</a:t>
            </a:r>
            <a:r>
              <a:rPr lang="zh-CN" altLang="en-US" dirty="0">
                <a:latin typeface="Times New Roman" panose="02020603050405020304" pitchFamily="18" charset="0"/>
                <a:ea typeface="楷体" panose="02010609060101010101" pitchFamily="49" charset="-122"/>
              </a:rPr>
              <a:t>的零水平轮廓线有缩短长度和光滑作用，这里不同于</a:t>
            </a:r>
            <a:r>
              <a:rPr lang="en-US" altLang="zh-CN" dirty="0">
                <a:latin typeface="Times New Roman" panose="02020603050405020304" pitchFamily="18" charset="0"/>
                <a:ea typeface="楷体" panose="02010609060101010101" pitchFamily="49" charset="-122"/>
              </a:rPr>
              <a:t>LGIF</a:t>
            </a:r>
            <a:r>
              <a:rPr lang="zh-CN" altLang="en-US" dirty="0">
                <a:latin typeface="Times New Roman" panose="02020603050405020304" pitchFamily="18" charset="0"/>
                <a:ea typeface="楷体" panose="02010609060101010101" pitchFamily="49" charset="-122"/>
              </a:rPr>
              <a:t>模型的长度项，不再需要光滑的</a:t>
            </a:r>
            <a:r>
              <a:rPr lang="en-US" altLang="zh-CN" dirty="0">
                <a:latin typeface="Times New Roman" panose="02020603050405020304" pitchFamily="18" charset="0"/>
                <a:ea typeface="楷体" panose="02010609060101010101" pitchFamily="49" charset="-122"/>
              </a:rPr>
              <a:t>Dirac delta</a:t>
            </a:r>
            <a:r>
              <a:rPr lang="zh-CN" altLang="en-US" dirty="0">
                <a:latin typeface="Times New Roman" panose="02020603050405020304" pitchFamily="18" charset="0"/>
                <a:ea typeface="楷体" panose="02010609060101010101" pitchFamily="49" charset="-122"/>
              </a:rPr>
              <a:t>函数</a:t>
            </a:r>
            <a:r>
              <a:rPr lang="en-US" altLang="zh-CN" i="1" dirty="0" err="1">
                <a:latin typeface="Times New Roman" panose="02020603050405020304" pitchFamily="18" charset="0"/>
                <a:ea typeface="楷体" panose="02010609060101010101" pitchFamily="49" charset="-122"/>
              </a:rPr>
              <a:t>δ</a:t>
            </a:r>
            <a:r>
              <a:rPr lang="en-US" altLang="zh-CN" i="1" baseline="-25000" dirty="0" err="1">
                <a:latin typeface="Times New Roman" panose="02020603050405020304" pitchFamily="18" charset="0"/>
                <a:ea typeface="楷体" panose="02010609060101010101" pitchFamily="49" charset="-122"/>
              </a:rPr>
              <a:t>ε</a:t>
            </a:r>
            <a:r>
              <a:rPr lang="en-US" altLang="zh-CN" dirty="0">
                <a:latin typeface="Times New Roman" panose="02020603050405020304" pitchFamily="18" charset="0"/>
                <a:ea typeface="楷体" panose="02010609060101010101" pitchFamily="49" charset="-122"/>
              </a:rPr>
              <a:t>(</a:t>
            </a:r>
            <a:r>
              <a:rPr lang="en-US" altLang="zh-CN" i="1" dirty="0">
                <a:latin typeface="Times New Roman" panose="02020603050405020304" pitchFamily="18" charset="0"/>
                <a:ea typeface="楷体" panose="02010609060101010101" pitchFamily="49" charset="-122"/>
              </a:rPr>
              <a:t>ϕ</a:t>
            </a:r>
            <a:r>
              <a:rPr lang="en-US" altLang="zh-CN" dirty="0">
                <a:latin typeface="Times New Roman" panose="02020603050405020304" pitchFamily="18" charset="0"/>
                <a:ea typeface="楷体" panose="02010609060101010101" pitchFamily="49" charset="-122"/>
              </a:rPr>
              <a:t>)</a:t>
            </a:r>
            <a:r>
              <a:rPr lang="zh-CN" altLang="en-US" dirty="0">
                <a:latin typeface="Times New Roman" panose="02020603050405020304" pitchFamily="18" charset="0"/>
                <a:ea typeface="楷体" panose="02010609060101010101" pitchFamily="49" charset="-122"/>
              </a:rPr>
              <a:t>，也可以将演变推广到</a:t>
            </a:r>
            <a:r>
              <a:rPr lang="en-US" altLang="zh-CN" i="1" dirty="0">
                <a:latin typeface="Times New Roman" panose="02020603050405020304" pitchFamily="18" charset="0"/>
                <a:ea typeface="楷体" panose="02010609060101010101" pitchFamily="49" charset="-122"/>
              </a:rPr>
              <a:t>ϕ</a:t>
            </a:r>
            <a:r>
              <a:rPr lang="zh-CN" altLang="en-US" dirty="0">
                <a:latin typeface="Times New Roman" panose="02020603050405020304" pitchFamily="18" charset="0"/>
                <a:ea typeface="楷体" panose="02010609060101010101" pitchFamily="49" charset="-122"/>
              </a:rPr>
              <a:t>的所有水平集上去。</a:t>
            </a:r>
            <a:endParaRPr lang="en-US" altLang="zh-CN" dirty="0">
              <a:latin typeface="Times New Roman" panose="02020603050405020304" pitchFamily="18" charset="0"/>
              <a:ea typeface="楷体" panose="02010609060101010101" pitchFamily="49" charset="-122"/>
            </a:endParaRPr>
          </a:p>
          <a:p>
            <a:pPr indent="457200" algn="just"/>
            <a:r>
              <a:rPr lang="zh-CN" altLang="en-US" dirty="0">
                <a:latin typeface="Times New Roman" panose="02020603050405020304" pitchFamily="18" charset="0"/>
                <a:ea typeface="楷体" panose="02010609060101010101" pitchFamily="49" charset="-122"/>
              </a:rPr>
              <a:t>另一方面，由于在这一项中加入了边缘检测函数</a:t>
            </a:r>
            <a:r>
              <a:rPr lang="en-US" altLang="zh-CN" i="1" dirty="0">
                <a:latin typeface="Times New Roman" panose="02020603050405020304" pitchFamily="18" charset="0"/>
                <a:ea typeface="楷体" panose="02010609060101010101" pitchFamily="49" charset="-122"/>
              </a:rPr>
              <a:t>g</a:t>
            </a:r>
            <a:r>
              <a:rPr lang="zh-CN" altLang="en-US" dirty="0">
                <a:latin typeface="Times New Roman" panose="02020603050405020304" pitchFamily="18" charset="0"/>
                <a:ea typeface="楷体" panose="02010609060101010101" pitchFamily="49" charset="-122"/>
              </a:rPr>
              <a:t>，根据式</a:t>
            </a:r>
            <a:r>
              <a:rPr lang="en-US" altLang="zh-CN" dirty="0">
                <a:latin typeface="Times New Roman" panose="02020603050405020304" pitchFamily="18" charset="0"/>
                <a:ea typeface="楷体" panose="02010609060101010101" pitchFamily="49" charset="-122"/>
              </a:rPr>
              <a:t>(2-8)</a:t>
            </a:r>
            <a:r>
              <a:rPr lang="zh-CN" altLang="en-US" dirty="0">
                <a:latin typeface="Times New Roman" panose="02020603050405020304" pitchFamily="18" charset="0"/>
                <a:ea typeface="楷体" panose="02010609060101010101" pitchFamily="49" charset="-122"/>
              </a:rPr>
              <a:t>中</a:t>
            </a:r>
            <a:r>
              <a:rPr lang="en-US" altLang="zh-CN" i="1" dirty="0">
                <a:latin typeface="Times New Roman" panose="02020603050405020304" pitchFamily="18" charset="0"/>
                <a:ea typeface="楷体" panose="02010609060101010101" pitchFamily="49" charset="-122"/>
              </a:rPr>
              <a:t>g</a:t>
            </a:r>
            <a:r>
              <a:rPr lang="zh-CN" altLang="en-US" dirty="0">
                <a:latin typeface="Times New Roman" panose="02020603050405020304" pitchFamily="18" charset="0"/>
                <a:ea typeface="楷体" panose="02010609060101010101" pitchFamily="49" charset="-122"/>
              </a:rPr>
              <a:t>的定义，极小化该项会迫使活动轮廓线更加趋向于停在梯度值较大的地方，也即是物体的边缘处。</a:t>
            </a:r>
          </a:p>
        </p:txBody>
      </p:sp>
    </p:spTree>
    <p:extLst>
      <p:ext uri="{BB962C8B-B14F-4D97-AF65-F5344CB8AC3E}">
        <p14:creationId xmlns:p14="http://schemas.microsoft.com/office/powerpoint/2010/main" val="23632105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745508-03E0-4BA1-8A61-2D8C695CC3A8}"/>
              </a:ext>
            </a:extLst>
          </p:cNvPr>
          <p:cNvSpPr>
            <a:spLocks noGrp="1"/>
          </p:cNvSpPr>
          <p:nvPr>
            <p:ph type="title"/>
          </p:nvPr>
        </p:nvSpPr>
        <p:spPr>
          <a:xfrm>
            <a:off x="1015120" y="371720"/>
            <a:ext cx="5680723" cy="398747"/>
          </a:xfrm>
        </p:spPr>
        <p:txBody>
          <a:bodyPr>
            <a:normAutofit/>
          </a:bodyPr>
          <a:lstStyle/>
          <a:p>
            <a:r>
              <a:rPr lang="en-US" altLang="zh-CN" sz="2000" i="0" u="none" strike="noStrike" baseline="0" dirty="0"/>
              <a:t>3.3 </a:t>
            </a:r>
            <a:r>
              <a:rPr lang="zh-CN" altLang="en-US" sz="2000" i="0" u="none" strike="noStrike" baseline="0" dirty="0"/>
              <a:t>自动结合局部与全局信息的活动轮廓模型</a:t>
            </a:r>
            <a:endParaRPr lang="zh-CN" altLang="en-US" sz="2000" dirty="0"/>
          </a:p>
        </p:txBody>
      </p:sp>
      <p:sp>
        <p:nvSpPr>
          <p:cNvPr id="4" name="文本框 3">
            <a:extLst>
              <a:ext uri="{FF2B5EF4-FFF2-40B4-BE49-F238E27FC236}">
                <a16:creationId xmlns:a16="http://schemas.microsoft.com/office/drawing/2014/main" id="{9D60B502-E04A-4F39-9638-54B46CD54FBE}"/>
              </a:ext>
            </a:extLst>
          </p:cNvPr>
          <p:cNvSpPr txBox="1"/>
          <p:nvPr/>
        </p:nvSpPr>
        <p:spPr>
          <a:xfrm>
            <a:off x="556590" y="1413611"/>
            <a:ext cx="8025849" cy="3693319"/>
          </a:xfrm>
          <a:prstGeom prst="rect">
            <a:avLst/>
          </a:prstGeom>
          <a:noFill/>
        </p:spPr>
        <p:txBody>
          <a:bodyPr wrap="square">
            <a:spAutoFit/>
          </a:bodyPr>
          <a:lstStyle/>
          <a:p>
            <a:pPr indent="457200" algn="just"/>
            <a:r>
              <a:rPr lang="zh-CN" altLang="en-US" dirty="0">
                <a:latin typeface="Times New Roman" panose="02020603050405020304" pitchFamily="18" charset="0"/>
                <a:ea typeface="楷体" panose="02010609060101010101" pitchFamily="49" charset="-122"/>
              </a:rPr>
              <a:t>其次，在式</a:t>
            </a:r>
            <a:r>
              <a:rPr lang="en-US" altLang="zh-CN" dirty="0">
                <a:latin typeface="Times New Roman" panose="02020603050405020304" pitchFamily="18" charset="0"/>
                <a:ea typeface="楷体" panose="02010609060101010101" pitchFamily="49" charset="-122"/>
              </a:rPr>
              <a:t>(3-11)</a:t>
            </a:r>
            <a:r>
              <a:rPr lang="zh-CN" altLang="en-US" dirty="0">
                <a:latin typeface="Times New Roman" panose="02020603050405020304" pitchFamily="18" charset="0"/>
                <a:ea typeface="楷体" panose="02010609060101010101" pitchFamily="49" charset="-122"/>
              </a:rPr>
              <a:t>式</a:t>
            </a:r>
            <a:r>
              <a:rPr lang="en-US" altLang="zh-CN" dirty="0">
                <a:latin typeface="Times New Roman" panose="02020603050405020304" pitchFamily="18" charset="0"/>
                <a:ea typeface="楷体" panose="02010609060101010101" pitchFamily="49" charset="-122"/>
              </a:rPr>
              <a:t>(3-12)</a:t>
            </a:r>
            <a:r>
              <a:rPr lang="zh-CN" altLang="en-US" dirty="0">
                <a:latin typeface="Times New Roman" panose="02020603050405020304" pitchFamily="18" charset="0"/>
                <a:ea typeface="楷体" panose="02010609060101010101" pitchFamily="49" charset="-122"/>
              </a:rPr>
              <a:t>的能量泛函</a:t>
            </a:r>
            <a:r>
              <a:rPr lang="en-US" altLang="zh-CN" i="1" dirty="0">
                <a:latin typeface="Times New Roman" panose="02020603050405020304" pitchFamily="18" charset="0"/>
                <a:ea typeface="楷体" panose="02010609060101010101" pitchFamily="49" charset="-122"/>
              </a:rPr>
              <a:t>E</a:t>
            </a:r>
            <a:r>
              <a:rPr lang="en-US" altLang="zh-CN" dirty="0">
                <a:latin typeface="Times New Roman" panose="02020603050405020304" pitchFamily="18" charset="0"/>
                <a:ea typeface="楷体" panose="02010609060101010101" pitchFamily="49" charset="-122"/>
              </a:rPr>
              <a:t>(</a:t>
            </a:r>
            <a:r>
              <a:rPr lang="el-GR" altLang="zh-CN" i="1" dirty="0">
                <a:latin typeface="Times New Roman" panose="02020603050405020304" pitchFamily="18" charset="0"/>
                <a:ea typeface="楷体" panose="02010609060101010101" pitchFamily="49" charset="-122"/>
              </a:rPr>
              <a:t>ϕ</a:t>
            </a:r>
            <a:r>
              <a:rPr lang="el-GR" altLang="zh-CN" dirty="0">
                <a:latin typeface="Times New Roman" panose="02020603050405020304" pitchFamily="18" charset="0"/>
                <a:ea typeface="楷体" panose="02010609060101010101" pitchFamily="49" charset="-122"/>
              </a:rPr>
              <a:t>)</a:t>
            </a:r>
            <a:r>
              <a:rPr lang="zh-CN" altLang="en-US" dirty="0">
                <a:latin typeface="Times New Roman" panose="02020603050405020304" pitchFamily="18" charset="0"/>
                <a:ea typeface="楷体" panose="02010609060101010101" pitchFamily="49" charset="-122"/>
              </a:rPr>
              <a:t>的第二项</a:t>
            </a:r>
            <a:r>
              <a:rPr lang="en-US" altLang="zh-CN" dirty="0">
                <a:latin typeface="Times New Roman" panose="02020603050405020304" pitchFamily="18" charset="0"/>
                <a:ea typeface="楷体" panose="02010609060101010101" pitchFamily="49" charset="-122"/>
              </a:rPr>
              <a:t>⟨</a:t>
            </a:r>
            <a:r>
              <a:rPr lang="el-GR" altLang="zh-CN" i="1" dirty="0">
                <a:latin typeface="Times New Roman" panose="02020603050405020304" pitchFamily="18" charset="0"/>
                <a:ea typeface="楷体" panose="02010609060101010101" pitchFamily="49" charset="-122"/>
              </a:rPr>
              <a:t>ϕ</a:t>
            </a:r>
            <a:r>
              <a:rPr lang="el-GR" altLang="zh-CN" dirty="0">
                <a:latin typeface="Times New Roman" panose="02020603050405020304" pitchFamily="18" charset="0"/>
                <a:ea typeface="楷体" panose="02010609060101010101" pitchFamily="49" charset="-122"/>
              </a:rPr>
              <a:t>, </a:t>
            </a:r>
            <a:r>
              <a:rPr lang="en-US" altLang="zh-CN" i="1" dirty="0">
                <a:latin typeface="Times New Roman" panose="02020603050405020304" pitchFamily="18" charset="0"/>
                <a:ea typeface="楷体" panose="02010609060101010101" pitchFamily="49" charset="-122"/>
              </a:rPr>
              <a:t>s</a:t>
            </a:r>
            <a:r>
              <a:rPr lang="en-US" altLang="zh-CN" dirty="0">
                <a:latin typeface="Times New Roman" panose="02020603050405020304" pitchFamily="18" charset="0"/>
                <a:ea typeface="楷体" panose="02010609060101010101" pitchFamily="49" charset="-122"/>
              </a:rPr>
              <a:t>⟩ = ∫</a:t>
            </a:r>
            <a:r>
              <a:rPr lang="el-GR" altLang="zh-CN" baseline="-25000" dirty="0">
                <a:latin typeface="Times New Roman" panose="02020603050405020304" pitchFamily="18" charset="0"/>
                <a:ea typeface="楷体" panose="02010609060101010101" pitchFamily="49" charset="-122"/>
              </a:rPr>
              <a:t>Ω</a:t>
            </a:r>
            <a:r>
              <a:rPr lang="en-US" altLang="zh-CN" baseline="-25000" dirty="0">
                <a:latin typeface="Times New Roman" panose="02020603050405020304" pitchFamily="18" charset="0"/>
                <a:ea typeface="楷体" panose="02010609060101010101" pitchFamily="49" charset="-122"/>
              </a:rPr>
              <a:t> </a:t>
            </a:r>
            <a:r>
              <a:rPr lang="en-US" altLang="zh-CN" i="1" dirty="0">
                <a:latin typeface="Times New Roman" panose="02020603050405020304" pitchFamily="18" charset="0"/>
                <a:ea typeface="楷体" panose="02010609060101010101" pitchFamily="49" charset="-122"/>
              </a:rPr>
              <a:t>ϕ</a:t>
            </a:r>
            <a:r>
              <a:rPr lang="en-US" altLang="zh-CN" dirty="0">
                <a:latin typeface="Times New Roman" panose="02020603050405020304" pitchFamily="18" charset="0"/>
                <a:ea typeface="楷体" panose="02010609060101010101" pitchFamily="49" charset="-122"/>
              </a:rPr>
              <a:t>(</a:t>
            </a:r>
            <a:r>
              <a:rPr lang="en-US" altLang="zh-CN" b="1" dirty="0">
                <a:latin typeface="Times New Roman" panose="02020603050405020304" pitchFamily="18" charset="0"/>
                <a:ea typeface="楷体" panose="02010609060101010101" pitchFamily="49" charset="-122"/>
              </a:rPr>
              <a:t>x</a:t>
            </a:r>
            <a:r>
              <a:rPr lang="en-US" altLang="zh-CN" dirty="0">
                <a:latin typeface="Times New Roman" panose="02020603050405020304" pitchFamily="18" charset="0"/>
                <a:ea typeface="楷体" panose="02010609060101010101" pitchFamily="49" charset="-122"/>
              </a:rPr>
              <a:t>)</a:t>
            </a:r>
            <a:r>
              <a:rPr lang="en-US" altLang="zh-CN" i="1" dirty="0">
                <a:latin typeface="Times New Roman" panose="02020603050405020304" pitchFamily="18" charset="0"/>
                <a:ea typeface="楷体" panose="02010609060101010101" pitchFamily="49" charset="-122"/>
              </a:rPr>
              <a:t>s</a:t>
            </a:r>
            <a:r>
              <a:rPr lang="en-US" altLang="zh-CN" dirty="0">
                <a:latin typeface="Times New Roman" panose="02020603050405020304" pitchFamily="18" charset="0"/>
                <a:ea typeface="楷体" panose="02010609060101010101" pitchFamily="49" charset="-122"/>
              </a:rPr>
              <a:t>(</a:t>
            </a:r>
            <a:r>
              <a:rPr lang="en-US" altLang="zh-CN" b="1" dirty="0">
                <a:latin typeface="Times New Roman" panose="02020603050405020304" pitchFamily="18" charset="0"/>
                <a:ea typeface="楷体" panose="02010609060101010101" pitchFamily="49" charset="-122"/>
              </a:rPr>
              <a:t>x</a:t>
            </a:r>
            <a:r>
              <a:rPr lang="en-US" altLang="zh-CN" dirty="0">
                <a:latin typeface="Times New Roman" panose="02020603050405020304" pitchFamily="18" charset="0"/>
                <a:ea typeface="楷体" panose="02010609060101010101" pitchFamily="49" charset="-122"/>
              </a:rPr>
              <a:t>)</a:t>
            </a:r>
            <a:r>
              <a:rPr lang="en-US" altLang="zh-CN" i="1" dirty="0">
                <a:latin typeface="Times New Roman" panose="02020603050405020304" pitchFamily="18" charset="0"/>
                <a:ea typeface="楷体" panose="02010609060101010101" pitchFamily="49" charset="-122"/>
              </a:rPr>
              <a:t>d</a:t>
            </a:r>
            <a:r>
              <a:rPr lang="en-US" altLang="zh-CN" b="1" dirty="0">
                <a:latin typeface="Times New Roman" panose="02020603050405020304" pitchFamily="18" charset="0"/>
                <a:ea typeface="楷体" panose="02010609060101010101" pitchFamily="49" charset="-122"/>
              </a:rPr>
              <a:t>x</a:t>
            </a:r>
            <a:r>
              <a:rPr lang="zh-CN" altLang="en-US" dirty="0">
                <a:latin typeface="Times New Roman" panose="02020603050405020304" pitchFamily="18" charset="0"/>
                <a:ea typeface="楷体" panose="02010609060101010101" pitchFamily="49" charset="-122"/>
              </a:rPr>
              <a:t>是数据拟合项，又可以称为强度拟合项。由</a:t>
            </a:r>
            <a:r>
              <a:rPr lang="en-US" altLang="zh-CN" i="1" dirty="0">
                <a:latin typeface="Times New Roman" panose="02020603050405020304" pitchFamily="18" charset="0"/>
                <a:ea typeface="楷体" panose="02010609060101010101" pitchFamily="49" charset="-122"/>
              </a:rPr>
              <a:t>s</a:t>
            </a:r>
            <a:r>
              <a:rPr lang="en-US" altLang="zh-CN" dirty="0">
                <a:latin typeface="Times New Roman" panose="02020603050405020304" pitchFamily="18" charset="0"/>
                <a:ea typeface="楷体" panose="02010609060101010101" pitchFamily="49" charset="-122"/>
              </a:rPr>
              <a:t>(</a:t>
            </a:r>
            <a:r>
              <a:rPr lang="en-US" altLang="zh-CN" b="1" dirty="0">
                <a:latin typeface="Times New Roman" panose="02020603050405020304" pitchFamily="18" charset="0"/>
                <a:ea typeface="楷体" panose="02010609060101010101" pitchFamily="49" charset="-122"/>
              </a:rPr>
              <a:t>x</a:t>
            </a:r>
            <a:r>
              <a:rPr lang="en-US" altLang="zh-CN" dirty="0">
                <a:latin typeface="Times New Roman" panose="02020603050405020304" pitchFamily="18" charset="0"/>
                <a:ea typeface="楷体" panose="02010609060101010101" pitchFamily="49" charset="-122"/>
              </a:rPr>
              <a:t>) = </a:t>
            </a:r>
            <a:r>
              <a:rPr lang="zh-CN" altLang="en-US" dirty="0">
                <a:latin typeface="Times New Roman" panose="02020603050405020304" pitchFamily="18" charset="0"/>
                <a:ea typeface="楷体" panose="02010609060101010101" pitchFamily="49" charset="-122"/>
              </a:rPr>
              <a:t>−</a:t>
            </a:r>
            <a:r>
              <a:rPr lang="en-US" altLang="zh-CN" dirty="0">
                <a:latin typeface="Times New Roman" panose="02020603050405020304" pitchFamily="18" charset="0"/>
                <a:ea typeface="楷体" panose="02010609060101010101" pitchFamily="49" charset="-122"/>
              </a:rPr>
              <a:t>(</a:t>
            </a:r>
            <a:r>
              <a:rPr lang="en-US" altLang="zh-CN" i="1" dirty="0">
                <a:latin typeface="Times New Roman" panose="02020603050405020304" pitchFamily="18" charset="0"/>
                <a:ea typeface="楷体" panose="02010609060101010101" pitchFamily="49" charset="-122"/>
              </a:rPr>
              <a:t>F</a:t>
            </a:r>
            <a:r>
              <a:rPr lang="en-US" altLang="zh-CN" baseline="-25000" dirty="0">
                <a:latin typeface="Times New Roman" panose="02020603050405020304" pitchFamily="18" charset="0"/>
                <a:ea typeface="楷体" panose="02010609060101010101" pitchFamily="49" charset="-122"/>
              </a:rPr>
              <a:t>1</a:t>
            </a:r>
            <a:r>
              <a:rPr lang="en-US" altLang="zh-CN" dirty="0">
                <a:latin typeface="Times New Roman" panose="02020603050405020304" pitchFamily="18" charset="0"/>
                <a:ea typeface="楷体" panose="02010609060101010101" pitchFamily="49" charset="-122"/>
              </a:rPr>
              <a:t>(</a:t>
            </a:r>
            <a:r>
              <a:rPr lang="en-US" altLang="zh-CN" b="1" dirty="0">
                <a:latin typeface="Times New Roman" panose="02020603050405020304" pitchFamily="18" charset="0"/>
                <a:ea typeface="楷体" panose="02010609060101010101" pitchFamily="49" charset="-122"/>
              </a:rPr>
              <a:t>x</a:t>
            </a:r>
            <a:r>
              <a:rPr lang="en-US" altLang="zh-CN" dirty="0">
                <a:latin typeface="Times New Roman" panose="02020603050405020304" pitchFamily="18" charset="0"/>
                <a:ea typeface="楷体" panose="02010609060101010101" pitchFamily="49" charset="-122"/>
              </a:rPr>
              <a:t>) + </a:t>
            </a:r>
            <a:r>
              <a:rPr lang="en-US" altLang="zh-CN" i="1" dirty="0">
                <a:latin typeface="Times New Roman" panose="02020603050405020304" pitchFamily="18" charset="0"/>
                <a:ea typeface="楷体" panose="02010609060101010101" pitchFamily="49" charset="-122"/>
              </a:rPr>
              <a:t>F</a:t>
            </a:r>
            <a:r>
              <a:rPr lang="en-US" altLang="zh-CN" baseline="-25000" dirty="0">
                <a:latin typeface="Times New Roman" panose="02020603050405020304" pitchFamily="18" charset="0"/>
                <a:ea typeface="楷体" panose="02010609060101010101" pitchFamily="49" charset="-122"/>
              </a:rPr>
              <a:t>2</a:t>
            </a:r>
            <a:r>
              <a:rPr lang="en-US" altLang="zh-CN" dirty="0">
                <a:latin typeface="Times New Roman" panose="02020603050405020304" pitchFamily="18" charset="0"/>
                <a:ea typeface="楷体" panose="02010609060101010101" pitchFamily="49" charset="-122"/>
              </a:rPr>
              <a:t>(</a:t>
            </a:r>
            <a:r>
              <a:rPr lang="en-US" altLang="zh-CN" b="1" dirty="0">
                <a:latin typeface="Times New Roman" panose="02020603050405020304" pitchFamily="18" charset="0"/>
                <a:ea typeface="楷体" panose="02010609060101010101" pitchFamily="49" charset="-122"/>
              </a:rPr>
              <a:t>x</a:t>
            </a:r>
            <a:r>
              <a:rPr lang="en-US" altLang="zh-CN" dirty="0">
                <a:latin typeface="Times New Roman" panose="02020603050405020304" pitchFamily="18" charset="0"/>
                <a:ea typeface="楷体" panose="02010609060101010101" pitchFamily="49" charset="-122"/>
              </a:rPr>
              <a:t>))</a:t>
            </a:r>
            <a:r>
              <a:rPr lang="zh-CN" altLang="en-US" dirty="0">
                <a:latin typeface="Times New Roman" panose="02020603050405020304" pitchFamily="18" charset="0"/>
                <a:ea typeface="楷体" panose="02010609060101010101" pitchFamily="49" charset="-122"/>
              </a:rPr>
              <a:t>以及式</a:t>
            </a:r>
            <a:r>
              <a:rPr lang="en-US" altLang="zh-CN" dirty="0">
                <a:latin typeface="Times New Roman" panose="02020603050405020304" pitchFamily="18" charset="0"/>
                <a:ea typeface="楷体" panose="02010609060101010101" pitchFamily="49" charset="-122"/>
              </a:rPr>
              <a:t>(3-7)</a:t>
            </a:r>
            <a:r>
              <a:rPr lang="zh-CN" altLang="en-US" dirty="0">
                <a:latin typeface="Times New Roman" panose="02020603050405020304" pitchFamily="18" charset="0"/>
                <a:ea typeface="楷体" panose="02010609060101010101" pitchFamily="49" charset="-122"/>
              </a:rPr>
              <a:t>中</a:t>
            </a:r>
            <a:r>
              <a:rPr lang="en-US" altLang="zh-CN" i="1" dirty="0">
                <a:latin typeface="Times New Roman" panose="02020603050405020304" pitchFamily="18" charset="0"/>
                <a:ea typeface="楷体" panose="02010609060101010101" pitchFamily="49" charset="-122"/>
              </a:rPr>
              <a:t>F</a:t>
            </a:r>
            <a:r>
              <a:rPr lang="en-US" altLang="zh-CN" baseline="-25000" dirty="0">
                <a:latin typeface="Times New Roman" panose="02020603050405020304" pitchFamily="18" charset="0"/>
                <a:ea typeface="楷体" panose="02010609060101010101" pitchFamily="49" charset="-122"/>
              </a:rPr>
              <a:t>1</a:t>
            </a:r>
            <a:r>
              <a:rPr lang="en-US" altLang="zh-CN" dirty="0">
                <a:latin typeface="Times New Roman" panose="02020603050405020304" pitchFamily="18" charset="0"/>
                <a:ea typeface="楷体" panose="02010609060101010101" pitchFamily="49" charset="-122"/>
              </a:rPr>
              <a:t> </a:t>
            </a:r>
            <a:r>
              <a:rPr lang="zh-CN" altLang="en-US" dirty="0">
                <a:latin typeface="Times New Roman" panose="02020603050405020304" pitchFamily="18" charset="0"/>
                <a:ea typeface="楷体" panose="02010609060101010101" pitchFamily="49" charset="-122"/>
              </a:rPr>
              <a:t>和</a:t>
            </a:r>
            <a:r>
              <a:rPr lang="en-US" altLang="zh-CN" i="1" dirty="0">
                <a:latin typeface="Times New Roman" panose="02020603050405020304" pitchFamily="18" charset="0"/>
                <a:ea typeface="楷体" panose="02010609060101010101" pitchFamily="49" charset="-122"/>
              </a:rPr>
              <a:t>F</a:t>
            </a:r>
            <a:r>
              <a:rPr lang="en-US" altLang="zh-CN" baseline="-25000" dirty="0">
                <a:latin typeface="Times New Roman" panose="02020603050405020304" pitchFamily="18" charset="0"/>
                <a:ea typeface="楷体" panose="02010609060101010101" pitchFamily="49" charset="-122"/>
              </a:rPr>
              <a:t>2</a:t>
            </a:r>
            <a:r>
              <a:rPr lang="zh-CN" altLang="en-US" dirty="0">
                <a:latin typeface="Times New Roman" panose="02020603050405020304" pitchFamily="18" charset="0"/>
                <a:ea typeface="楷体" panose="02010609060101010101" pitchFamily="49" charset="-122"/>
              </a:rPr>
              <a:t>的定义可知，该数据拟合项包含局部强度拟合项和全局强度拟合项。其中在物体边缘附近局部拟合项占主导地位，负责驱使活动轮廓线朝向物体的边界处演变，并充分利用图像的局部信息来克服处理图像强度的不均匀性质的困难。而当轮廓线远离物体边缘时，辅助的全局拟合项占主导地位。通过引入全局图像信息，可以提高新模型的鲁棒性。</a:t>
            </a:r>
            <a:endParaRPr lang="en-US" altLang="zh-CN" dirty="0">
              <a:latin typeface="Times New Roman" panose="02020603050405020304" pitchFamily="18" charset="0"/>
              <a:ea typeface="楷体" panose="02010609060101010101" pitchFamily="49" charset="-122"/>
            </a:endParaRPr>
          </a:p>
          <a:p>
            <a:pPr indent="457200" algn="just"/>
            <a:endParaRPr lang="zh-CN" altLang="en-US" dirty="0">
              <a:latin typeface="Times New Roman" panose="02020603050405020304" pitchFamily="18" charset="0"/>
              <a:ea typeface="楷体" panose="02010609060101010101" pitchFamily="49" charset="-122"/>
            </a:endParaRPr>
          </a:p>
          <a:p>
            <a:pPr indent="457200" algn="just"/>
            <a:r>
              <a:rPr lang="zh-CN" altLang="en-US" dirty="0">
                <a:latin typeface="Times New Roman" panose="02020603050405020304" pitchFamily="18" charset="0"/>
                <a:ea typeface="楷体" panose="02010609060101010101" pitchFamily="49" charset="-122"/>
              </a:rPr>
              <a:t>因此，式</a:t>
            </a:r>
            <a:r>
              <a:rPr lang="en-US" altLang="zh-CN" dirty="0">
                <a:latin typeface="Times New Roman" panose="02020603050405020304" pitchFamily="18" charset="0"/>
                <a:ea typeface="楷体" panose="02010609060101010101" pitchFamily="49" charset="-122"/>
              </a:rPr>
              <a:t>(3-11)</a:t>
            </a:r>
            <a:r>
              <a:rPr lang="zh-CN" altLang="en-US" dirty="0">
                <a:latin typeface="Times New Roman" panose="02020603050405020304" pitchFamily="18" charset="0"/>
                <a:ea typeface="楷体" panose="02010609060101010101" pitchFamily="49" charset="-122"/>
              </a:rPr>
              <a:t>或式</a:t>
            </a:r>
            <a:r>
              <a:rPr lang="en-US" altLang="zh-CN" dirty="0">
                <a:latin typeface="Times New Roman" panose="02020603050405020304" pitchFamily="18" charset="0"/>
                <a:ea typeface="楷体" panose="02010609060101010101" pitchFamily="49" charset="-122"/>
              </a:rPr>
              <a:t>(3-12)</a:t>
            </a:r>
            <a:r>
              <a:rPr lang="zh-CN" altLang="en-US" dirty="0">
                <a:latin typeface="Times New Roman" panose="02020603050405020304" pitchFamily="18" charset="0"/>
                <a:ea typeface="楷体" panose="02010609060101010101" pitchFamily="49" charset="-122"/>
              </a:rPr>
              <a:t>中的能量泛函</a:t>
            </a:r>
            <a:r>
              <a:rPr lang="en-US" altLang="zh-CN" i="1" dirty="0">
                <a:latin typeface="Times New Roman" panose="02020603050405020304" pitchFamily="18" charset="0"/>
                <a:ea typeface="楷体" panose="02010609060101010101" pitchFamily="49" charset="-122"/>
              </a:rPr>
              <a:t>E</a:t>
            </a:r>
            <a:r>
              <a:rPr lang="en-US" altLang="zh-CN" dirty="0">
                <a:latin typeface="Times New Roman" panose="02020603050405020304" pitchFamily="18" charset="0"/>
                <a:ea typeface="楷体" panose="02010609060101010101" pitchFamily="49" charset="-122"/>
              </a:rPr>
              <a:t>(</a:t>
            </a:r>
            <a:r>
              <a:rPr lang="en-US" altLang="zh-CN" i="1" dirty="0">
                <a:latin typeface="Times New Roman" panose="02020603050405020304" pitchFamily="18" charset="0"/>
                <a:ea typeface="楷体" panose="02010609060101010101" pitchFamily="49" charset="-122"/>
              </a:rPr>
              <a:t>ϕ</a:t>
            </a:r>
            <a:r>
              <a:rPr lang="en-US" altLang="zh-CN" dirty="0">
                <a:latin typeface="Times New Roman" panose="02020603050405020304" pitchFamily="18" charset="0"/>
                <a:ea typeface="楷体" panose="02010609060101010101" pitchFamily="49" charset="-122"/>
              </a:rPr>
              <a:t>)</a:t>
            </a:r>
            <a:r>
              <a:rPr lang="zh-CN" altLang="en-US" dirty="0">
                <a:latin typeface="Times New Roman" panose="02020603050405020304" pitchFamily="18" charset="0"/>
                <a:ea typeface="楷体" panose="02010609060101010101" pitchFamily="49" charset="-122"/>
              </a:rPr>
              <a:t>包含边界信息</a:t>
            </a:r>
            <a:r>
              <a:rPr lang="zh-CN" altLang="en-US"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dirty="0">
                <a:latin typeface="Times New Roman" panose="02020603050405020304" pitchFamily="18" charset="0"/>
                <a:ea typeface="楷体" panose="02010609060101010101" pitchFamily="49" charset="-122"/>
              </a:rPr>
              <a:t>第一项</a:t>
            </a:r>
            <a:r>
              <a:rPr lang="zh-CN" altLang="en-US"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dirty="0">
                <a:latin typeface="Times New Roman" panose="02020603050405020304" pitchFamily="18" charset="0"/>
                <a:ea typeface="楷体" panose="02010609060101010101" pitchFamily="49" charset="-122"/>
              </a:rPr>
              <a:t>和区域信息</a:t>
            </a:r>
            <a:r>
              <a:rPr lang="zh-CN" altLang="en-US"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dirty="0">
                <a:latin typeface="Times New Roman" panose="02020603050405020304" pitchFamily="18" charset="0"/>
                <a:ea typeface="楷体" panose="02010609060101010101" pitchFamily="49" charset="-122"/>
              </a:rPr>
              <a:t>第二项</a:t>
            </a:r>
            <a:r>
              <a:rPr lang="zh-CN" altLang="en-US"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dirty="0">
                <a:latin typeface="Times New Roman" panose="02020603050405020304" pitchFamily="18" charset="0"/>
                <a:ea typeface="楷体" panose="02010609060101010101" pitchFamily="49" charset="-122"/>
              </a:rPr>
              <a:t>，而区域信息同时又综合了局部和全局信息。从而新提出的自动结合局部与全局信息的活动轮廓模型一方面可以更快地检测出物体的边界，另一方面又可以更好地分割更加普遍的图像，尤其是具有强度不均匀性质的图像。</a:t>
            </a:r>
          </a:p>
        </p:txBody>
      </p:sp>
      <mc:AlternateContent xmlns:mc="http://schemas.openxmlformats.org/markup-compatibility/2006" xmlns:p14="http://schemas.microsoft.com/office/powerpoint/2010/main">
        <mc:Choice Requires="p14">
          <p:contentPart p14:bwMode="auto" r:id="rId2">
            <p14:nvContentPartPr>
              <p14:cNvPr id="3" name="墨迹 2">
                <a:extLst>
                  <a:ext uri="{FF2B5EF4-FFF2-40B4-BE49-F238E27FC236}">
                    <a16:creationId xmlns:a16="http://schemas.microsoft.com/office/drawing/2014/main" id="{B876F409-C380-8430-594A-27ED75E6EA25}"/>
                  </a:ext>
                </a:extLst>
              </p14:cNvPr>
              <p14:cNvContentPartPr/>
              <p14:nvPr/>
            </p14:nvContentPartPr>
            <p14:xfrm>
              <a:off x="786960" y="1742400"/>
              <a:ext cx="7794720" cy="1489320"/>
            </p14:xfrm>
          </p:contentPart>
        </mc:Choice>
        <mc:Fallback xmlns="">
          <p:pic>
            <p:nvPicPr>
              <p:cNvPr id="3" name="墨迹 2">
                <a:extLst>
                  <a:ext uri="{FF2B5EF4-FFF2-40B4-BE49-F238E27FC236}">
                    <a16:creationId xmlns:a16="http://schemas.microsoft.com/office/drawing/2014/main" id="{B876F409-C380-8430-594A-27ED75E6EA25}"/>
                  </a:ext>
                </a:extLst>
              </p:cNvPr>
              <p:cNvPicPr/>
              <p:nvPr/>
            </p:nvPicPr>
            <p:blipFill>
              <a:blip r:embed="rId3"/>
              <a:stretch>
                <a:fillRect/>
              </a:stretch>
            </p:blipFill>
            <p:spPr>
              <a:xfrm>
                <a:off x="777600" y="1733040"/>
                <a:ext cx="7813440" cy="1508040"/>
              </a:xfrm>
              <a:prstGeom prst="rect">
                <a:avLst/>
              </a:prstGeom>
            </p:spPr>
          </p:pic>
        </mc:Fallback>
      </mc:AlternateContent>
    </p:spTree>
    <p:extLst>
      <p:ext uri="{BB962C8B-B14F-4D97-AF65-F5344CB8AC3E}">
        <p14:creationId xmlns:p14="http://schemas.microsoft.com/office/powerpoint/2010/main" val="25968696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745508-03E0-4BA1-8A61-2D8C695CC3A8}"/>
              </a:ext>
            </a:extLst>
          </p:cNvPr>
          <p:cNvSpPr>
            <a:spLocks noGrp="1"/>
          </p:cNvSpPr>
          <p:nvPr>
            <p:ph type="title"/>
          </p:nvPr>
        </p:nvSpPr>
        <p:spPr>
          <a:xfrm>
            <a:off x="1059846" y="282268"/>
            <a:ext cx="5680723" cy="398747"/>
          </a:xfrm>
        </p:spPr>
        <p:txBody>
          <a:bodyPr>
            <a:noAutofit/>
          </a:bodyPr>
          <a:lstStyle/>
          <a:p>
            <a:r>
              <a:rPr lang="en-US" altLang="zh-CN" i="0" u="none" strike="noStrike" baseline="0" dirty="0"/>
              <a:t>3.4 </a:t>
            </a:r>
            <a:r>
              <a:rPr lang="zh-CN" altLang="en-US" i="0" u="none" strike="noStrike" baseline="0" dirty="0"/>
              <a:t>权函数</a:t>
            </a:r>
            <a:r>
              <a:rPr lang="el-GR" altLang="zh-CN" i="1" u="none" strike="noStrike" baseline="0" dirty="0">
                <a:latin typeface="Times New Roman" panose="02020603050405020304" pitchFamily="18" charset="0"/>
                <a:cs typeface="Times New Roman" panose="02020603050405020304" pitchFamily="18" charset="0"/>
              </a:rPr>
              <a:t>ω</a:t>
            </a:r>
            <a:endParaRPr lang="zh-CN" altLang="en-US" i="1" dirty="0">
              <a:latin typeface="Times New Roman" panose="02020603050405020304" pitchFamily="18" charset="0"/>
              <a:cs typeface="Times New Roman" panose="02020603050405020304" pitchFamily="18" charset="0"/>
            </a:endParaRPr>
          </a:p>
        </p:txBody>
      </p:sp>
      <p:sp>
        <p:nvSpPr>
          <p:cNvPr id="5" name="文本框 4">
            <a:extLst>
              <a:ext uri="{FF2B5EF4-FFF2-40B4-BE49-F238E27FC236}">
                <a16:creationId xmlns:a16="http://schemas.microsoft.com/office/drawing/2014/main" id="{E5DA50A6-BA10-4679-9A61-188A7845257D}"/>
              </a:ext>
            </a:extLst>
          </p:cNvPr>
          <p:cNvSpPr txBox="1"/>
          <p:nvPr/>
        </p:nvSpPr>
        <p:spPr>
          <a:xfrm>
            <a:off x="486307" y="2665401"/>
            <a:ext cx="8040757" cy="3416320"/>
          </a:xfrm>
          <a:prstGeom prst="rect">
            <a:avLst/>
          </a:prstGeom>
          <a:noFill/>
        </p:spPr>
        <p:txBody>
          <a:bodyPr wrap="square">
            <a:spAutoFit/>
          </a:bodyPr>
          <a:lstStyle/>
          <a:p>
            <a:pPr indent="457200" algn="just"/>
            <a:r>
              <a:rPr lang="zh-CN" altLang="en-US" dirty="0">
                <a:latin typeface="Times New Roman" panose="02020603050405020304" pitchFamily="18" charset="0"/>
                <a:ea typeface="楷体" panose="02010609060101010101" pitchFamily="49" charset="-122"/>
              </a:rPr>
              <a:t>在新提出的模型中，</a:t>
            </a:r>
            <a:r>
              <a:rPr lang="en-US" altLang="zh-CN" i="1" dirty="0">
                <a:latin typeface="Times New Roman" panose="02020603050405020304" pitchFamily="18" charset="0"/>
                <a:ea typeface="楷体" panose="02010609060101010101" pitchFamily="49" charset="-122"/>
              </a:rPr>
              <a:t>ω</a:t>
            </a:r>
            <a:r>
              <a:rPr lang="zh-CN" altLang="en-US" dirty="0">
                <a:latin typeface="Times New Roman" panose="02020603050405020304" pitchFamily="18" charset="0"/>
                <a:ea typeface="楷体" panose="02010609060101010101" pitchFamily="49" charset="-122"/>
              </a:rPr>
              <a:t>是用来控制局部与全局强度拟合能量权值的。由式</a:t>
            </a:r>
            <a:r>
              <a:rPr lang="en-US" altLang="zh-CN" dirty="0">
                <a:latin typeface="Times New Roman" panose="02020603050405020304" pitchFamily="18" charset="0"/>
                <a:ea typeface="楷体" panose="02010609060101010101" pitchFamily="49" charset="-122"/>
              </a:rPr>
              <a:t>(3-7)</a:t>
            </a:r>
            <a:r>
              <a:rPr lang="zh-CN" altLang="en-US" dirty="0">
                <a:latin typeface="Times New Roman" panose="02020603050405020304" pitchFamily="18" charset="0"/>
                <a:ea typeface="楷体" panose="02010609060101010101" pitchFamily="49" charset="-122"/>
              </a:rPr>
              <a:t>中局部强度拟合力</a:t>
            </a:r>
            <a:r>
              <a:rPr lang="en-US" altLang="zh-CN" i="1" dirty="0">
                <a:latin typeface="Times New Roman" panose="02020603050405020304" pitchFamily="18" charset="0"/>
                <a:ea typeface="楷体" panose="02010609060101010101" pitchFamily="49" charset="-122"/>
              </a:rPr>
              <a:t>F</a:t>
            </a:r>
            <a:r>
              <a:rPr lang="en-US" altLang="zh-CN" baseline="-25000" dirty="0">
                <a:latin typeface="Times New Roman" panose="02020603050405020304" pitchFamily="18" charset="0"/>
                <a:ea typeface="楷体" panose="02010609060101010101" pitchFamily="49" charset="-122"/>
              </a:rPr>
              <a:t>1</a:t>
            </a:r>
            <a:r>
              <a:rPr lang="en-US" altLang="zh-CN" dirty="0">
                <a:latin typeface="Times New Roman" panose="02020603050405020304" pitchFamily="18" charset="0"/>
                <a:ea typeface="楷体" panose="02010609060101010101" pitchFamily="49" charset="-122"/>
              </a:rPr>
              <a:t>(</a:t>
            </a:r>
            <a:r>
              <a:rPr lang="en-US" altLang="zh-CN" b="1" dirty="0">
                <a:latin typeface="Times New Roman" panose="02020603050405020304" pitchFamily="18" charset="0"/>
                <a:ea typeface="楷体" panose="02010609060101010101" pitchFamily="49" charset="-122"/>
              </a:rPr>
              <a:t>x</a:t>
            </a:r>
            <a:r>
              <a:rPr lang="en-US" altLang="zh-CN" dirty="0">
                <a:latin typeface="Times New Roman" panose="02020603050405020304" pitchFamily="18" charset="0"/>
                <a:ea typeface="楷体" panose="02010609060101010101" pitchFamily="49" charset="-122"/>
              </a:rPr>
              <a:t>)</a:t>
            </a:r>
            <a:r>
              <a:rPr lang="zh-CN" altLang="en-US" dirty="0">
                <a:latin typeface="Times New Roman" panose="02020603050405020304" pitchFamily="18" charset="0"/>
                <a:ea typeface="楷体" panose="02010609060101010101" pitchFamily="49" charset="-122"/>
              </a:rPr>
              <a:t>和全局强度拟合力</a:t>
            </a:r>
            <a:r>
              <a:rPr lang="en-US" altLang="zh-CN" i="1" dirty="0">
                <a:latin typeface="Times New Roman" panose="02020603050405020304" pitchFamily="18" charset="0"/>
                <a:ea typeface="楷体" panose="02010609060101010101" pitchFamily="49" charset="-122"/>
              </a:rPr>
              <a:t>F</a:t>
            </a:r>
            <a:r>
              <a:rPr lang="en-US" altLang="zh-CN" baseline="-25000" dirty="0">
                <a:latin typeface="Times New Roman" panose="02020603050405020304" pitchFamily="18" charset="0"/>
                <a:ea typeface="楷体" panose="02010609060101010101" pitchFamily="49" charset="-122"/>
              </a:rPr>
              <a:t>2</a:t>
            </a:r>
            <a:r>
              <a:rPr lang="en-US" altLang="zh-CN" dirty="0">
                <a:latin typeface="Times New Roman" panose="02020603050405020304" pitchFamily="18" charset="0"/>
                <a:ea typeface="楷体" panose="02010609060101010101" pitchFamily="49" charset="-122"/>
              </a:rPr>
              <a:t>(</a:t>
            </a:r>
            <a:r>
              <a:rPr lang="en-US" altLang="zh-CN" b="1" dirty="0">
                <a:latin typeface="Times New Roman" panose="02020603050405020304" pitchFamily="18" charset="0"/>
                <a:ea typeface="楷体" panose="02010609060101010101" pitchFamily="49" charset="-122"/>
              </a:rPr>
              <a:t>x</a:t>
            </a:r>
            <a:r>
              <a:rPr lang="en-US" altLang="zh-CN" dirty="0">
                <a:latin typeface="Times New Roman" panose="02020603050405020304" pitchFamily="18" charset="0"/>
                <a:ea typeface="楷体" panose="02010609060101010101" pitchFamily="49" charset="-122"/>
              </a:rPr>
              <a:t>)</a:t>
            </a:r>
            <a:r>
              <a:rPr lang="zh-CN" altLang="en-US" dirty="0">
                <a:latin typeface="Times New Roman" panose="02020603050405020304" pitchFamily="18" charset="0"/>
                <a:ea typeface="楷体" panose="02010609060101010101" pitchFamily="49" charset="-122"/>
              </a:rPr>
              <a:t>的定义，可以看出，</a:t>
            </a:r>
            <a:r>
              <a:rPr lang="en-US" altLang="zh-CN" i="1" dirty="0">
                <a:latin typeface="Times New Roman" panose="02020603050405020304" pitchFamily="18" charset="0"/>
                <a:ea typeface="楷体" panose="02010609060101010101" pitchFamily="49" charset="-122"/>
              </a:rPr>
              <a:t>ω</a:t>
            </a:r>
            <a:r>
              <a:rPr lang="zh-CN" altLang="en-US" dirty="0">
                <a:latin typeface="Times New Roman" panose="02020603050405020304" pitchFamily="18" charset="0"/>
                <a:ea typeface="楷体" panose="02010609060101010101" pitchFamily="49" charset="-122"/>
              </a:rPr>
              <a:t>可以用来平衡这两种力。</a:t>
            </a:r>
            <a:endParaRPr lang="en-US" altLang="zh-CN" dirty="0">
              <a:latin typeface="Times New Roman" panose="02020603050405020304" pitchFamily="18" charset="0"/>
              <a:ea typeface="楷体" panose="02010609060101010101" pitchFamily="49" charset="-122"/>
            </a:endParaRPr>
          </a:p>
          <a:p>
            <a:pPr indent="457200" algn="just"/>
            <a:r>
              <a:rPr lang="zh-CN" altLang="en-US" dirty="0">
                <a:latin typeface="Times New Roman" panose="02020603050405020304" pitchFamily="18" charset="0"/>
                <a:ea typeface="楷体" panose="02010609060101010101" pitchFamily="49" charset="-122"/>
              </a:rPr>
              <a:t>对于强度不均匀性质较严重的图像，分割的准确性依赖于局部强度拟合力，因此，应该选择一个较小的</a:t>
            </a:r>
            <a:r>
              <a:rPr lang="en-US" altLang="zh-CN" i="1" dirty="0">
                <a:latin typeface="Times New Roman" panose="02020603050405020304" pitchFamily="18" charset="0"/>
                <a:ea typeface="楷体" panose="02010609060101010101" pitchFamily="49" charset="-122"/>
              </a:rPr>
              <a:t>ω</a:t>
            </a:r>
            <a:r>
              <a:rPr lang="zh-CN" altLang="en-US" dirty="0">
                <a:latin typeface="Times New Roman" panose="02020603050405020304" pitchFamily="18" charset="0"/>
                <a:ea typeface="楷体" panose="02010609060101010101" pitchFamily="49" charset="-122"/>
              </a:rPr>
              <a:t>做为全局强度拟合力的权值。而对于强度不均匀性质不是很严重的图像，全局强度拟合力本身可以将轮廓线拉到物体的边缘处，在这种情况下，应该选择较大的</a:t>
            </a:r>
            <a:r>
              <a:rPr lang="en-US" altLang="zh-CN" i="1" dirty="0">
                <a:latin typeface="Times New Roman" panose="02020603050405020304" pitchFamily="18" charset="0"/>
                <a:ea typeface="楷体" panose="02010609060101010101" pitchFamily="49" charset="-122"/>
              </a:rPr>
              <a:t>ω</a:t>
            </a:r>
            <a:r>
              <a:rPr lang="zh-CN" altLang="en-US" dirty="0">
                <a:latin typeface="Times New Roman" panose="02020603050405020304" pitchFamily="18" charset="0"/>
                <a:ea typeface="楷体" panose="02010609060101010101" pitchFamily="49" charset="-122"/>
              </a:rPr>
              <a:t>做为全局强度拟合力的权值。</a:t>
            </a:r>
            <a:endParaRPr lang="en-US" altLang="zh-CN" dirty="0">
              <a:latin typeface="Times New Roman" panose="02020603050405020304" pitchFamily="18" charset="0"/>
              <a:ea typeface="楷体" panose="02010609060101010101" pitchFamily="49" charset="-122"/>
            </a:endParaRPr>
          </a:p>
          <a:p>
            <a:pPr indent="457200" algn="just"/>
            <a:r>
              <a:rPr lang="zh-CN" altLang="en-US" dirty="0">
                <a:latin typeface="Times New Roman" panose="02020603050405020304" pitchFamily="18" charset="0"/>
                <a:ea typeface="楷体" panose="02010609060101010101" pitchFamily="49" charset="-122"/>
              </a:rPr>
              <a:t>在</a:t>
            </a:r>
            <a:r>
              <a:rPr lang="en-US" altLang="zh-CN" dirty="0">
                <a:latin typeface="Times New Roman" panose="02020603050405020304" pitchFamily="18" charset="0"/>
                <a:ea typeface="楷体" panose="02010609060101010101" pitchFamily="49" charset="-122"/>
              </a:rPr>
              <a:t>LGIF</a:t>
            </a:r>
            <a:r>
              <a:rPr lang="zh-CN" altLang="en-US" dirty="0">
                <a:latin typeface="Times New Roman" panose="02020603050405020304" pitchFamily="18" charset="0"/>
                <a:ea typeface="楷体" panose="02010609060101010101" pitchFamily="49" charset="-122"/>
              </a:rPr>
              <a:t>模型中，对于一个给定的图像，</a:t>
            </a:r>
            <a:r>
              <a:rPr lang="en-US" altLang="zh-CN" i="1" dirty="0">
                <a:latin typeface="Times New Roman" panose="02020603050405020304" pitchFamily="18" charset="0"/>
                <a:ea typeface="楷体" panose="02010609060101010101" pitchFamily="49" charset="-122"/>
              </a:rPr>
              <a:t>ω</a:t>
            </a:r>
            <a:r>
              <a:rPr lang="zh-CN" altLang="en-US" dirty="0">
                <a:latin typeface="Times New Roman" panose="02020603050405020304" pitchFamily="18" charset="0"/>
                <a:ea typeface="楷体" panose="02010609060101010101" pitchFamily="49" charset="-122"/>
              </a:rPr>
              <a:t>被选做一个常数值，</a:t>
            </a:r>
            <a:r>
              <a:rPr lang="en-US" altLang="zh-CN" dirty="0">
                <a:latin typeface="Times New Roman" panose="02020603050405020304" pitchFamily="18" charset="0"/>
                <a:ea typeface="楷体" panose="02010609060101010101" pitchFamily="49" charset="-122"/>
              </a:rPr>
              <a:t>Wang</a:t>
            </a:r>
            <a:r>
              <a:rPr lang="zh-CN" altLang="en-US" dirty="0">
                <a:latin typeface="Times New Roman" panose="02020603050405020304" pitchFamily="18" charset="0"/>
                <a:ea typeface="楷体" panose="02010609060101010101" pitchFamily="49" charset="-122"/>
              </a:rPr>
              <a:t>等人需要根据不同图像的强度不均匀程度来为</a:t>
            </a:r>
            <a:r>
              <a:rPr lang="en-US" altLang="zh-CN" i="1" dirty="0">
                <a:latin typeface="Times New Roman" panose="02020603050405020304" pitchFamily="18" charset="0"/>
                <a:ea typeface="楷体" panose="02010609060101010101" pitchFamily="49" charset="-122"/>
              </a:rPr>
              <a:t>ω</a:t>
            </a:r>
            <a:r>
              <a:rPr lang="zh-CN" altLang="en-US" dirty="0">
                <a:latin typeface="Times New Roman" panose="02020603050405020304" pitchFamily="18" charset="0"/>
                <a:ea typeface="楷体" panose="02010609060101010101" pitchFamily="49" charset="-122"/>
              </a:rPr>
              <a:t>选择合适的值。如何选择合适的权值</a:t>
            </a:r>
            <a:r>
              <a:rPr lang="en-US" altLang="zh-CN" i="1" dirty="0">
                <a:latin typeface="Times New Roman" panose="02020603050405020304" pitchFamily="18" charset="0"/>
                <a:ea typeface="楷体" panose="02010609060101010101" pitchFamily="49" charset="-122"/>
              </a:rPr>
              <a:t>ω</a:t>
            </a:r>
            <a:r>
              <a:rPr lang="zh-CN" altLang="en-US" dirty="0">
                <a:latin typeface="Times New Roman" panose="02020603050405020304" pitchFamily="18" charset="0"/>
                <a:ea typeface="楷体" panose="02010609060101010101" pitchFamily="49" charset="-122"/>
              </a:rPr>
              <a:t>，这在实际应用中需要反复试验，是一个比较麻烦的过程。</a:t>
            </a:r>
            <a:endParaRPr lang="en-US" altLang="zh-CN" dirty="0">
              <a:latin typeface="Times New Roman" panose="02020603050405020304" pitchFamily="18" charset="0"/>
              <a:ea typeface="楷体" panose="02010609060101010101" pitchFamily="49" charset="-122"/>
            </a:endParaRPr>
          </a:p>
          <a:p>
            <a:pPr indent="457200" algn="just"/>
            <a:r>
              <a:rPr lang="zh-CN" altLang="en-US" dirty="0">
                <a:latin typeface="Times New Roman" panose="02020603050405020304" pitchFamily="18" charset="0"/>
                <a:ea typeface="楷体" panose="02010609060101010101" pitchFamily="49" charset="-122"/>
              </a:rPr>
              <a:t>在本节中，不同于</a:t>
            </a:r>
            <a:r>
              <a:rPr lang="en-US" altLang="zh-CN" dirty="0">
                <a:latin typeface="Times New Roman" panose="02020603050405020304" pitchFamily="18" charset="0"/>
                <a:ea typeface="楷体" panose="02010609060101010101" pitchFamily="49" charset="-122"/>
              </a:rPr>
              <a:t>LGIF</a:t>
            </a:r>
            <a:r>
              <a:rPr lang="zh-CN" altLang="en-US" dirty="0">
                <a:latin typeface="Times New Roman" panose="02020603050405020304" pitchFamily="18" charset="0"/>
                <a:ea typeface="楷体" panose="02010609060101010101" pitchFamily="49" charset="-122"/>
              </a:rPr>
              <a:t>模型，本文定义如下一个可以随图像位置自动变化的权函数</a:t>
            </a:r>
            <a:r>
              <a:rPr lang="en-US" altLang="zh-CN" i="1" dirty="0">
                <a:latin typeface="Times New Roman" panose="02020603050405020304" pitchFamily="18" charset="0"/>
                <a:ea typeface="楷体" panose="02010609060101010101" pitchFamily="49" charset="-122"/>
              </a:rPr>
              <a:t>ω</a:t>
            </a:r>
            <a:r>
              <a:rPr lang="zh-CN" altLang="en-US" dirty="0">
                <a:latin typeface="Times New Roman" panose="02020603050405020304" pitchFamily="18" charset="0"/>
                <a:ea typeface="楷体" panose="02010609060101010101" pitchFamily="49" charset="-122"/>
              </a:rPr>
              <a:t>，从而自动地平衡局部与全局这两个强度拟合力的作用。</a:t>
            </a:r>
          </a:p>
        </p:txBody>
      </p:sp>
      <p:pic>
        <p:nvPicPr>
          <p:cNvPr id="4" name="图片 3">
            <a:extLst>
              <a:ext uri="{FF2B5EF4-FFF2-40B4-BE49-F238E27FC236}">
                <a16:creationId xmlns:a16="http://schemas.microsoft.com/office/drawing/2014/main" id="{0359E0DA-E624-41D0-96E2-7587009B5FAD}"/>
              </a:ext>
            </a:extLst>
          </p:cNvPr>
          <p:cNvPicPr>
            <a:picLocks noChangeAspect="1"/>
          </p:cNvPicPr>
          <p:nvPr/>
        </p:nvPicPr>
        <p:blipFill>
          <a:blip r:embed="rId2"/>
          <a:stretch>
            <a:fillRect/>
          </a:stretch>
        </p:blipFill>
        <p:spPr>
          <a:xfrm>
            <a:off x="1300754" y="1270677"/>
            <a:ext cx="5012267" cy="1170685"/>
          </a:xfrm>
          <a:prstGeom prst="rect">
            <a:avLst/>
          </a:prstGeom>
        </p:spPr>
      </p:pic>
      <p:sp>
        <p:nvSpPr>
          <p:cNvPr id="6" name="文本框 5">
            <a:extLst>
              <a:ext uri="{FF2B5EF4-FFF2-40B4-BE49-F238E27FC236}">
                <a16:creationId xmlns:a16="http://schemas.microsoft.com/office/drawing/2014/main" id="{FF7F3EE1-0E7E-4D14-9822-42B86BC2FDCD}"/>
              </a:ext>
            </a:extLst>
          </p:cNvPr>
          <p:cNvSpPr txBox="1"/>
          <p:nvPr/>
        </p:nvSpPr>
        <p:spPr>
          <a:xfrm>
            <a:off x="7072400" y="1626982"/>
            <a:ext cx="627133" cy="458074"/>
          </a:xfrm>
          <a:prstGeom prst="rect">
            <a:avLst/>
          </a:prstGeom>
          <a:noFill/>
        </p:spPr>
        <p:txBody>
          <a:bodyPr wrap="square">
            <a:spAutoFit/>
          </a:bodyPr>
          <a:lstStyle/>
          <a:p>
            <a:pPr algn="just">
              <a:lnSpc>
                <a:spcPct val="150000"/>
              </a:lnSpc>
            </a:pPr>
            <a:r>
              <a:rPr lang="en-US" altLang="zh-CN" dirty="0">
                <a:latin typeface="Times New Roman" panose="02020603050405020304" pitchFamily="18" charset="0"/>
                <a:ea typeface="楷体" panose="02010609060101010101" pitchFamily="49" charset="-122"/>
              </a:rPr>
              <a:t>(3-7)</a:t>
            </a:r>
          </a:p>
        </p:txBody>
      </p:sp>
      <mc:AlternateContent xmlns:mc="http://schemas.openxmlformats.org/markup-compatibility/2006" xmlns:p14="http://schemas.microsoft.com/office/powerpoint/2010/main">
        <mc:Choice Requires="p14">
          <p:contentPart p14:bwMode="auto" r:id="rId3">
            <p14:nvContentPartPr>
              <p14:cNvPr id="3" name="墨迹 2">
                <a:extLst>
                  <a:ext uri="{FF2B5EF4-FFF2-40B4-BE49-F238E27FC236}">
                    <a16:creationId xmlns:a16="http://schemas.microsoft.com/office/drawing/2014/main" id="{5BB3F0E8-AC2F-EB0A-1A95-A3BD189CA85A}"/>
                  </a:ext>
                </a:extLst>
              </p14:cNvPr>
              <p14:cNvContentPartPr/>
              <p14:nvPr/>
            </p14:nvContentPartPr>
            <p14:xfrm>
              <a:off x="1488960" y="1365480"/>
              <a:ext cx="5684400" cy="1157400"/>
            </p14:xfrm>
          </p:contentPart>
        </mc:Choice>
        <mc:Fallback xmlns="">
          <p:pic>
            <p:nvPicPr>
              <p:cNvPr id="3" name="墨迹 2">
                <a:extLst>
                  <a:ext uri="{FF2B5EF4-FFF2-40B4-BE49-F238E27FC236}">
                    <a16:creationId xmlns:a16="http://schemas.microsoft.com/office/drawing/2014/main" id="{5BB3F0E8-AC2F-EB0A-1A95-A3BD189CA85A}"/>
                  </a:ext>
                </a:extLst>
              </p:cNvPr>
              <p:cNvPicPr/>
              <p:nvPr/>
            </p:nvPicPr>
            <p:blipFill>
              <a:blip r:embed="rId4"/>
              <a:stretch>
                <a:fillRect/>
              </a:stretch>
            </p:blipFill>
            <p:spPr>
              <a:xfrm>
                <a:off x="1479600" y="1356120"/>
                <a:ext cx="5703120" cy="1176120"/>
              </a:xfrm>
              <a:prstGeom prst="rect">
                <a:avLst/>
              </a:prstGeom>
            </p:spPr>
          </p:pic>
        </mc:Fallback>
      </mc:AlternateContent>
    </p:spTree>
    <p:extLst>
      <p:ext uri="{BB962C8B-B14F-4D97-AF65-F5344CB8AC3E}">
        <p14:creationId xmlns:p14="http://schemas.microsoft.com/office/powerpoint/2010/main" val="6604380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CC168B2E-231D-4B31-A4F6-A9BBCD88EDAC}"/>
              </a:ext>
            </a:extLst>
          </p:cNvPr>
          <p:cNvSpPr txBox="1"/>
          <p:nvPr/>
        </p:nvSpPr>
        <p:spPr>
          <a:xfrm>
            <a:off x="521802" y="1098759"/>
            <a:ext cx="8040757" cy="923330"/>
          </a:xfrm>
          <a:prstGeom prst="rect">
            <a:avLst/>
          </a:prstGeom>
          <a:noFill/>
        </p:spPr>
        <p:txBody>
          <a:bodyPr wrap="square">
            <a:spAutoFit/>
          </a:bodyPr>
          <a:lstStyle/>
          <a:p>
            <a:pPr algn="l"/>
            <a:r>
              <a:rPr lang="zh-CN" altLang="en-US" b="1" dirty="0">
                <a:latin typeface="Times New Roman" panose="02020603050405020304" pitchFamily="18" charset="0"/>
                <a:ea typeface="楷体" panose="02010609060101010101" pitchFamily="49" charset="-122"/>
              </a:rPr>
              <a:t>定义</a:t>
            </a:r>
            <a:r>
              <a:rPr lang="en-US" altLang="zh-CN" b="1" dirty="0">
                <a:latin typeface="Times New Roman" panose="02020603050405020304" pitchFamily="18" charset="0"/>
                <a:ea typeface="楷体" panose="02010609060101010101" pitchFamily="49" charset="-122"/>
              </a:rPr>
              <a:t>3.8</a:t>
            </a:r>
            <a:r>
              <a:rPr lang="en-US" altLang="zh-CN" dirty="0">
                <a:latin typeface="Times New Roman" panose="02020603050405020304" pitchFamily="18" charset="0"/>
                <a:ea typeface="楷体" panose="02010609060101010101" pitchFamily="49" charset="-122"/>
              </a:rPr>
              <a:t> </a:t>
            </a:r>
            <a:r>
              <a:rPr lang="zh-CN" altLang="en-US" dirty="0">
                <a:latin typeface="Times New Roman" panose="02020603050405020304" pitchFamily="18" charset="0"/>
                <a:ea typeface="楷体" panose="02010609060101010101" pitchFamily="49" charset="-122"/>
              </a:rPr>
              <a:t>为了自动地平衡局部与全局这两个强度拟合力之间的作用，权函数</a:t>
            </a:r>
            <a:r>
              <a:rPr lang="el-GR" altLang="zh-CN" i="1" dirty="0">
                <a:latin typeface="Times New Roman" panose="02020603050405020304" pitchFamily="18" charset="0"/>
                <a:ea typeface="楷体" panose="02010609060101010101" pitchFamily="49" charset="-122"/>
              </a:rPr>
              <a:t>ω</a:t>
            </a:r>
            <a:r>
              <a:rPr lang="zh-CN" altLang="en-US" dirty="0">
                <a:latin typeface="Times New Roman" panose="02020603050405020304" pitchFamily="18" charset="0"/>
                <a:ea typeface="楷体" panose="02010609060101010101" pitchFamily="49" charset="-122"/>
              </a:rPr>
              <a:t>定义如下：</a:t>
            </a:r>
            <a:endParaRPr lang="en-US" altLang="zh-CN" dirty="0">
              <a:latin typeface="Times New Roman" panose="02020603050405020304" pitchFamily="18" charset="0"/>
              <a:ea typeface="楷体" panose="02010609060101010101" pitchFamily="49" charset="-122"/>
            </a:endParaRPr>
          </a:p>
          <a:p>
            <a:pPr algn="r"/>
            <a:r>
              <a:rPr lang="en-US" altLang="zh-CN" i="1" dirty="0">
                <a:latin typeface="Times New Roman" panose="02020603050405020304" pitchFamily="18" charset="0"/>
                <a:ea typeface="楷体" panose="02010609060101010101" pitchFamily="49" charset="-122"/>
              </a:rPr>
              <a:t>ω = γ · average</a:t>
            </a:r>
            <a:r>
              <a:rPr lang="en-US" altLang="zh-CN" dirty="0">
                <a:latin typeface="Times New Roman" panose="02020603050405020304" pitchFamily="18" charset="0"/>
                <a:ea typeface="楷体" panose="02010609060101010101" pitchFamily="49" charset="-122"/>
              </a:rPr>
              <a:t>(</a:t>
            </a:r>
            <a:r>
              <a:rPr lang="en-US" altLang="zh-CN" i="1" dirty="0">
                <a:latin typeface="Times New Roman" panose="02020603050405020304" pitchFamily="18" charset="0"/>
                <a:ea typeface="楷体" panose="02010609060101010101" pitchFamily="49" charset="-122"/>
              </a:rPr>
              <a:t>LCR</a:t>
            </a:r>
            <a:r>
              <a:rPr lang="en-US" altLang="zh-CN" i="1" baseline="-25000" dirty="0">
                <a:latin typeface="Times New Roman" panose="02020603050405020304" pitchFamily="18" charset="0"/>
                <a:ea typeface="楷体" panose="02010609060101010101" pitchFamily="49" charset="-122"/>
              </a:rPr>
              <a:t>W</a:t>
            </a:r>
            <a:r>
              <a:rPr lang="en-US" altLang="zh-CN" dirty="0">
                <a:latin typeface="Times New Roman" panose="02020603050405020304" pitchFamily="18" charset="0"/>
                <a:ea typeface="楷体" panose="02010609060101010101" pitchFamily="49" charset="-122"/>
              </a:rPr>
              <a:t>)</a:t>
            </a:r>
            <a:r>
              <a:rPr lang="en-US" altLang="zh-CN" i="1" dirty="0">
                <a:latin typeface="Times New Roman" panose="02020603050405020304" pitchFamily="18" charset="0"/>
                <a:ea typeface="楷体" panose="02010609060101010101" pitchFamily="49" charset="-122"/>
              </a:rPr>
              <a:t> </a:t>
            </a:r>
            <a:r>
              <a:rPr lang="en-US" altLang="zh-CN" dirty="0">
                <a:latin typeface="Times New Roman" panose="02020603050405020304" pitchFamily="18" charset="0"/>
                <a:ea typeface="楷体" panose="02010609060101010101" pitchFamily="49" charset="-122"/>
              </a:rPr>
              <a:t>· (1 </a:t>
            </a:r>
            <a:r>
              <a:rPr lang="en-US" altLang="zh-CN" i="1" dirty="0">
                <a:latin typeface="Times New Roman" panose="02020603050405020304" pitchFamily="18" charset="0"/>
                <a:ea typeface="楷体" panose="02010609060101010101" pitchFamily="49" charset="-122"/>
              </a:rPr>
              <a:t>− LCR</a:t>
            </a:r>
            <a:r>
              <a:rPr lang="en-US" altLang="zh-CN" i="1" baseline="-25000" dirty="0">
                <a:latin typeface="Times New Roman" panose="02020603050405020304" pitchFamily="18" charset="0"/>
                <a:ea typeface="楷体" panose="02010609060101010101" pitchFamily="49" charset="-122"/>
              </a:rPr>
              <a:t>W</a:t>
            </a:r>
            <a:r>
              <a:rPr lang="en-US" altLang="zh-CN" dirty="0">
                <a:latin typeface="Times New Roman" panose="02020603050405020304" pitchFamily="18" charset="0"/>
                <a:ea typeface="楷体" panose="02010609060101010101" pitchFamily="49" charset="-122"/>
              </a:rPr>
              <a:t>)                             (3-18)</a:t>
            </a:r>
            <a:endParaRPr lang="zh-CN" altLang="en-US" dirty="0">
              <a:latin typeface="Times New Roman" panose="02020603050405020304" pitchFamily="18" charset="0"/>
              <a:ea typeface="楷体" panose="02010609060101010101" pitchFamily="49" charset="-122"/>
            </a:endParaRPr>
          </a:p>
        </p:txBody>
      </p:sp>
      <p:sp>
        <p:nvSpPr>
          <p:cNvPr id="4" name="文本框 3">
            <a:extLst>
              <a:ext uri="{FF2B5EF4-FFF2-40B4-BE49-F238E27FC236}">
                <a16:creationId xmlns:a16="http://schemas.microsoft.com/office/drawing/2014/main" id="{613E9850-446B-471E-AB0C-3457EE0D1F15}"/>
              </a:ext>
            </a:extLst>
          </p:cNvPr>
          <p:cNvSpPr txBox="1"/>
          <p:nvPr/>
        </p:nvSpPr>
        <p:spPr>
          <a:xfrm>
            <a:off x="521801" y="2081729"/>
            <a:ext cx="7946337" cy="369332"/>
          </a:xfrm>
          <a:prstGeom prst="rect">
            <a:avLst/>
          </a:prstGeom>
          <a:noFill/>
        </p:spPr>
        <p:txBody>
          <a:bodyPr wrap="square">
            <a:spAutoFit/>
          </a:bodyPr>
          <a:lstStyle/>
          <a:p>
            <a:r>
              <a:rPr lang="zh-CN" altLang="en-US" dirty="0">
                <a:latin typeface="Times New Roman" panose="02020603050405020304" pitchFamily="18" charset="0"/>
                <a:ea typeface="楷体" panose="02010609060101010101" pitchFamily="49" charset="-122"/>
              </a:rPr>
              <a:t>其中</a:t>
            </a:r>
            <a:r>
              <a:rPr lang="en-US" altLang="zh-CN" i="1" dirty="0">
                <a:latin typeface="Times New Roman" panose="02020603050405020304" pitchFamily="18" charset="0"/>
                <a:ea typeface="楷体" panose="02010609060101010101" pitchFamily="49" charset="-122"/>
              </a:rPr>
              <a:t>γ</a:t>
            </a:r>
            <a:r>
              <a:rPr lang="zh-CN" altLang="en-US" dirty="0">
                <a:latin typeface="Times New Roman" panose="02020603050405020304" pitchFamily="18" charset="0"/>
                <a:ea typeface="楷体" panose="02010609060101010101" pitchFamily="49" charset="-122"/>
              </a:rPr>
              <a:t>是一个固定的参数，</a:t>
            </a:r>
            <a:r>
              <a:rPr lang="en-US" altLang="zh-CN" i="1" dirty="0">
                <a:latin typeface="Times New Roman" panose="02020603050405020304" pitchFamily="18" charset="0"/>
                <a:ea typeface="楷体" panose="02010609060101010101" pitchFamily="49" charset="-122"/>
              </a:rPr>
              <a:t>LCR</a:t>
            </a:r>
            <a:r>
              <a:rPr lang="en-US" altLang="zh-CN" i="1" baseline="-25000" dirty="0">
                <a:latin typeface="Times New Roman" panose="02020603050405020304" pitchFamily="18" charset="0"/>
                <a:ea typeface="楷体" panose="02010609060101010101" pitchFamily="49" charset="-122"/>
              </a:rPr>
              <a:t>W</a:t>
            </a:r>
            <a:r>
              <a:rPr lang="zh-CN" altLang="en-US" dirty="0">
                <a:latin typeface="Times New Roman" panose="02020603050405020304" pitchFamily="18" charset="0"/>
                <a:ea typeface="楷体" panose="02010609060101010101" pitchFamily="49" charset="-122"/>
              </a:rPr>
              <a:t>表示给定图像的局部对比度，定义如下：</a:t>
            </a:r>
          </a:p>
        </p:txBody>
      </p:sp>
      <p:pic>
        <p:nvPicPr>
          <p:cNvPr id="5" name="图片 4">
            <a:extLst>
              <a:ext uri="{FF2B5EF4-FFF2-40B4-BE49-F238E27FC236}">
                <a16:creationId xmlns:a16="http://schemas.microsoft.com/office/drawing/2014/main" id="{E30AC474-138E-442F-B4D3-7FEC8E2CB3BA}"/>
              </a:ext>
            </a:extLst>
          </p:cNvPr>
          <p:cNvPicPr>
            <a:picLocks noChangeAspect="1"/>
          </p:cNvPicPr>
          <p:nvPr/>
        </p:nvPicPr>
        <p:blipFill>
          <a:blip r:embed="rId2"/>
          <a:stretch>
            <a:fillRect/>
          </a:stretch>
        </p:blipFill>
        <p:spPr>
          <a:xfrm>
            <a:off x="3186940" y="2500761"/>
            <a:ext cx="2234856" cy="588882"/>
          </a:xfrm>
          <a:prstGeom prst="rect">
            <a:avLst/>
          </a:prstGeom>
        </p:spPr>
      </p:pic>
      <p:sp>
        <p:nvSpPr>
          <p:cNvPr id="6" name="文本框 5">
            <a:extLst>
              <a:ext uri="{FF2B5EF4-FFF2-40B4-BE49-F238E27FC236}">
                <a16:creationId xmlns:a16="http://schemas.microsoft.com/office/drawing/2014/main" id="{7CB6215E-D1FF-4BD0-9BE7-4683673660ED}"/>
              </a:ext>
            </a:extLst>
          </p:cNvPr>
          <p:cNvSpPr txBox="1"/>
          <p:nvPr/>
        </p:nvSpPr>
        <p:spPr>
          <a:xfrm>
            <a:off x="7807187" y="2610536"/>
            <a:ext cx="715617" cy="369332"/>
          </a:xfrm>
          <a:prstGeom prst="rect">
            <a:avLst/>
          </a:prstGeom>
          <a:noFill/>
        </p:spPr>
        <p:txBody>
          <a:bodyPr wrap="square">
            <a:spAutoFit/>
          </a:bodyPr>
          <a:lstStyle/>
          <a:p>
            <a:r>
              <a:rPr lang="en-US" altLang="zh-CN" dirty="0">
                <a:latin typeface="Times New Roman" panose="02020603050405020304" pitchFamily="18" charset="0"/>
                <a:ea typeface="楷体" panose="02010609060101010101" pitchFamily="49" charset="-122"/>
              </a:rPr>
              <a:t>(3-19)</a:t>
            </a:r>
            <a:endParaRPr lang="zh-CN" altLang="en-US" dirty="0"/>
          </a:p>
        </p:txBody>
      </p:sp>
      <p:sp>
        <p:nvSpPr>
          <p:cNvPr id="8" name="文本框 7">
            <a:extLst>
              <a:ext uri="{FF2B5EF4-FFF2-40B4-BE49-F238E27FC236}">
                <a16:creationId xmlns:a16="http://schemas.microsoft.com/office/drawing/2014/main" id="{BB7E8E06-B871-4651-B9AD-1D6B9365AD87}"/>
              </a:ext>
            </a:extLst>
          </p:cNvPr>
          <p:cNvSpPr txBox="1"/>
          <p:nvPr/>
        </p:nvSpPr>
        <p:spPr>
          <a:xfrm>
            <a:off x="521801" y="3139343"/>
            <a:ext cx="8040757" cy="646331"/>
          </a:xfrm>
          <a:prstGeom prst="rect">
            <a:avLst/>
          </a:prstGeom>
          <a:noFill/>
        </p:spPr>
        <p:txBody>
          <a:bodyPr wrap="square">
            <a:spAutoFit/>
          </a:bodyPr>
          <a:lstStyle/>
          <a:p>
            <a:pPr algn="just"/>
            <a:r>
              <a:rPr lang="zh-CN" altLang="en-US" dirty="0">
                <a:latin typeface="Times New Roman" panose="02020603050405020304" pitchFamily="18" charset="0"/>
                <a:ea typeface="楷体" panose="02010609060101010101" pitchFamily="49" charset="-122"/>
              </a:rPr>
              <a:t>其中</a:t>
            </a:r>
            <a:r>
              <a:rPr lang="en-US" altLang="zh-CN" i="1" dirty="0">
                <a:latin typeface="Times New Roman" panose="02020603050405020304" pitchFamily="18" charset="0"/>
                <a:ea typeface="楷体" panose="02010609060101010101" pitchFamily="49" charset="-122"/>
              </a:rPr>
              <a:t>W</a:t>
            </a:r>
            <a:r>
              <a:rPr lang="zh-CN" altLang="en-US" dirty="0">
                <a:latin typeface="Times New Roman" panose="02020603050405020304" pitchFamily="18" charset="0"/>
                <a:ea typeface="楷体" panose="02010609060101010101" pitchFamily="49" charset="-122"/>
              </a:rPr>
              <a:t>表示局部窗口的大小，</a:t>
            </a:r>
            <a:r>
              <a:rPr lang="en-US" altLang="zh-CN" i="1" dirty="0">
                <a:latin typeface="Times New Roman" panose="02020603050405020304" pitchFamily="18" charset="0"/>
                <a:ea typeface="楷体" panose="02010609060101010101" pitchFamily="49" charset="-122"/>
              </a:rPr>
              <a:t>V</a:t>
            </a:r>
            <a:r>
              <a:rPr lang="en-US" altLang="zh-CN" i="1" baseline="-25000" dirty="0">
                <a:latin typeface="Times New Roman" panose="02020603050405020304" pitchFamily="18" charset="0"/>
                <a:ea typeface="楷体" panose="02010609060101010101" pitchFamily="49" charset="-122"/>
              </a:rPr>
              <a:t>max</a:t>
            </a:r>
            <a:r>
              <a:rPr lang="zh-CN" altLang="en-US" dirty="0">
                <a:latin typeface="Times New Roman" panose="02020603050405020304" pitchFamily="18" charset="0"/>
                <a:ea typeface="楷体" panose="02010609060101010101" pitchFamily="49" charset="-122"/>
              </a:rPr>
              <a:t>和</a:t>
            </a:r>
            <a:r>
              <a:rPr lang="en-US" altLang="zh-CN" i="1" dirty="0" err="1">
                <a:latin typeface="Times New Roman" panose="02020603050405020304" pitchFamily="18" charset="0"/>
                <a:ea typeface="楷体" panose="02010609060101010101" pitchFamily="49" charset="-122"/>
              </a:rPr>
              <a:t>V</a:t>
            </a:r>
            <a:r>
              <a:rPr lang="en-US" altLang="zh-CN" i="1" baseline="-25000" dirty="0" err="1">
                <a:latin typeface="Times New Roman" panose="02020603050405020304" pitchFamily="18" charset="0"/>
                <a:ea typeface="楷体" panose="02010609060101010101" pitchFamily="49" charset="-122"/>
              </a:rPr>
              <a:t>min</a:t>
            </a:r>
            <a:r>
              <a:rPr lang="zh-CN" altLang="en-US" dirty="0">
                <a:latin typeface="Times New Roman" panose="02020603050405020304" pitchFamily="18" charset="0"/>
                <a:ea typeface="楷体" panose="02010609060101010101" pitchFamily="49" charset="-122"/>
              </a:rPr>
              <a:t>分别表示该局部窗口内图像强度的最大值和最小值。</a:t>
            </a:r>
            <a:r>
              <a:rPr lang="en-US" altLang="zh-CN" i="1" dirty="0">
                <a:latin typeface="Times New Roman" panose="02020603050405020304" pitchFamily="18" charset="0"/>
                <a:ea typeface="楷体" panose="02010609060101010101" pitchFamily="49" charset="-122"/>
              </a:rPr>
              <a:t>V</a:t>
            </a:r>
            <a:r>
              <a:rPr lang="en-US" altLang="zh-CN" i="1" baseline="-25000" dirty="0">
                <a:latin typeface="Times New Roman" panose="02020603050405020304" pitchFamily="18" charset="0"/>
                <a:ea typeface="楷体" panose="02010609060101010101" pitchFamily="49" charset="-122"/>
              </a:rPr>
              <a:t>g</a:t>
            </a:r>
            <a:r>
              <a:rPr lang="zh-CN" altLang="en-US" dirty="0">
                <a:latin typeface="Times New Roman" panose="02020603050405020304" pitchFamily="18" charset="0"/>
                <a:ea typeface="楷体" panose="02010609060101010101" pitchFamily="49" charset="-122"/>
              </a:rPr>
              <a:t>表示给定图像的强度水平，对于灰度图像来说，它的值是</a:t>
            </a:r>
            <a:r>
              <a:rPr lang="en-US" altLang="zh-CN" dirty="0">
                <a:latin typeface="Times New Roman" panose="02020603050405020304" pitchFamily="18" charset="0"/>
                <a:ea typeface="楷体" panose="02010609060101010101" pitchFamily="49" charset="-122"/>
              </a:rPr>
              <a:t>255</a:t>
            </a:r>
            <a:r>
              <a:rPr lang="zh-CN" altLang="en-US" dirty="0">
                <a:latin typeface="Times New Roman" panose="02020603050405020304" pitchFamily="18" charset="0"/>
                <a:ea typeface="楷体" panose="02010609060101010101" pitchFamily="49" charset="-122"/>
              </a:rPr>
              <a:t>。</a:t>
            </a:r>
          </a:p>
        </p:txBody>
      </p:sp>
      <p:sp>
        <p:nvSpPr>
          <p:cNvPr id="10" name="文本框 9">
            <a:extLst>
              <a:ext uri="{FF2B5EF4-FFF2-40B4-BE49-F238E27FC236}">
                <a16:creationId xmlns:a16="http://schemas.microsoft.com/office/drawing/2014/main" id="{6355DA6F-7011-4E68-8276-944D716807B0}"/>
              </a:ext>
            </a:extLst>
          </p:cNvPr>
          <p:cNvSpPr txBox="1"/>
          <p:nvPr/>
        </p:nvSpPr>
        <p:spPr>
          <a:xfrm>
            <a:off x="521801" y="4008786"/>
            <a:ext cx="8040757" cy="2308324"/>
          </a:xfrm>
          <a:prstGeom prst="rect">
            <a:avLst/>
          </a:prstGeom>
          <a:noFill/>
        </p:spPr>
        <p:txBody>
          <a:bodyPr wrap="square">
            <a:spAutoFit/>
          </a:bodyPr>
          <a:lstStyle/>
          <a:p>
            <a:pPr algn="just"/>
            <a:r>
              <a:rPr lang="zh-CN" altLang="en-US" b="1" dirty="0">
                <a:latin typeface="Times New Roman" panose="02020603050405020304" pitchFamily="18" charset="0"/>
                <a:ea typeface="楷体" panose="02010609060101010101" pitchFamily="49" charset="-122"/>
              </a:rPr>
              <a:t>注解</a:t>
            </a:r>
            <a:r>
              <a:rPr lang="en-US" altLang="zh-CN" b="1" dirty="0">
                <a:latin typeface="Times New Roman" panose="02020603050405020304" pitchFamily="18" charset="0"/>
                <a:ea typeface="楷体" panose="02010609060101010101" pitchFamily="49" charset="-122"/>
              </a:rPr>
              <a:t>3.2</a:t>
            </a:r>
            <a:r>
              <a:rPr lang="en-US" altLang="zh-CN" dirty="0">
                <a:latin typeface="Times New Roman" panose="02020603050405020304" pitchFamily="18" charset="0"/>
                <a:ea typeface="楷体" panose="02010609060101010101" pitchFamily="49" charset="-122"/>
              </a:rPr>
              <a:t> </a:t>
            </a:r>
            <a:r>
              <a:rPr lang="zh-CN" altLang="en-US" dirty="0">
                <a:latin typeface="Times New Roman" panose="02020603050405020304" pitchFamily="18" charset="0"/>
                <a:ea typeface="楷体" panose="02010609060101010101" pitchFamily="49" charset="-122"/>
              </a:rPr>
              <a:t>在权函数的定义</a:t>
            </a:r>
            <a:r>
              <a:rPr lang="en-US" altLang="zh-CN" dirty="0">
                <a:latin typeface="Times New Roman" panose="02020603050405020304" pitchFamily="18" charset="0"/>
                <a:ea typeface="楷体" panose="02010609060101010101" pitchFamily="49" charset="-122"/>
              </a:rPr>
              <a:t>(3-18)</a:t>
            </a:r>
            <a:r>
              <a:rPr lang="zh-CN" altLang="en-US" dirty="0">
                <a:latin typeface="Times New Roman" panose="02020603050405020304" pitchFamily="18" charset="0"/>
                <a:ea typeface="楷体" panose="02010609060101010101" pitchFamily="49" charset="-122"/>
              </a:rPr>
              <a:t>中，</a:t>
            </a:r>
            <a:r>
              <a:rPr lang="en-US" altLang="zh-CN" i="1" dirty="0">
                <a:latin typeface="Times New Roman" panose="02020603050405020304" pitchFamily="18" charset="0"/>
                <a:ea typeface="楷体" panose="02010609060101010101" pitchFamily="49" charset="-122"/>
              </a:rPr>
              <a:t>LCR</a:t>
            </a:r>
            <a:r>
              <a:rPr lang="en-US" altLang="zh-CN" i="1" baseline="-25000" dirty="0">
                <a:latin typeface="Times New Roman" panose="02020603050405020304" pitchFamily="18" charset="0"/>
                <a:ea typeface="楷体" panose="02010609060101010101" pitchFamily="49" charset="-122"/>
              </a:rPr>
              <a:t>W</a:t>
            </a:r>
            <a:r>
              <a:rPr lang="en-US" altLang="zh-CN" dirty="0">
                <a:latin typeface="Times New Roman" panose="02020603050405020304" pitchFamily="18" charset="0"/>
                <a:ea typeface="楷体" panose="02010609060101010101" pitchFamily="49" charset="-122"/>
              </a:rPr>
              <a:t>(</a:t>
            </a:r>
            <a:r>
              <a:rPr lang="en-US" altLang="zh-CN" b="1" dirty="0">
                <a:latin typeface="Times New Roman" panose="02020603050405020304" pitchFamily="18" charset="0"/>
                <a:ea typeface="楷体" panose="02010609060101010101" pitchFamily="49" charset="-122"/>
              </a:rPr>
              <a:t>x</a:t>
            </a:r>
            <a:r>
              <a:rPr lang="en-US" altLang="zh-CN" dirty="0">
                <a:latin typeface="Times New Roman" panose="02020603050405020304" pitchFamily="18" charset="0"/>
                <a:ea typeface="楷体" panose="02010609060101010101" pitchFamily="49" charset="-122"/>
              </a:rPr>
              <a:t>)</a:t>
            </a:r>
            <a:r>
              <a:rPr lang="zh-CN" altLang="en-US" dirty="0">
                <a:latin typeface="Times New Roman" panose="02020603050405020304" pitchFamily="18" charset="0"/>
                <a:ea typeface="楷体" panose="02010609060101010101" pitchFamily="49" charset="-122"/>
              </a:rPr>
              <a:t>的值在</a:t>
            </a:r>
            <a:r>
              <a:rPr lang="en-US" altLang="zh-CN" dirty="0">
                <a:latin typeface="Times New Roman" panose="02020603050405020304" pitchFamily="18" charset="0"/>
                <a:ea typeface="楷体" panose="02010609060101010101" pitchFamily="49" charset="-122"/>
              </a:rPr>
              <a:t>0 </a:t>
            </a:r>
            <a:r>
              <a:rPr lang="zh-CN" altLang="en-US" dirty="0">
                <a:latin typeface="Times New Roman" panose="02020603050405020304" pitchFamily="18" charset="0"/>
                <a:ea typeface="楷体" panose="02010609060101010101" pitchFamily="49" charset="-122"/>
              </a:rPr>
              <a:t>和</a:t>
            </a:r>
            <a:r>
              <a:rPr lang="en-US" altLang="zh-CN" dirty="0">
                <a:latin typeface="Times New Roman" panose="02020603050405020304" pitchFamily="18" charset="0"/>
                <a:ea typeface="楷体" panose="02010609060101010101" pitchFamily="49" charset="-122"/>
              </a:rPr>
              <a:t>1 </a:t>
            </a:r>
            <a:r>
              <a:rPr lang="zh-CN" altLang="en-US" dirty="0">
                <a:latin typeface="Times New Roman" panose="02020603050405020304" pitchFamily="18" charset="0"/>
                <a:ea typeface="楷体" panose="02010609060101010101" pitchFamily="49" charset="-122"/>
              </a:rPr>
              <a:t>之间变化，它反映了在一个局部区域内，图像强度变化有多快。在相对光滑的区域，</a:t>
            </a:r>
            <a:r>
              <a:rPr lang="en-US" altLang="zh-CN" i="1" dirty="0">
                <a:latin typeface="Times New Roman" panose="02020603050405020304" pitchFamily="18" charset="0"/>
                <a:ea typeface="楷体" panose="02010609060101010101" pitchFamily="49" charset="-122"/>
              </a:rPr>
              <a:t>LCR</a:t>
            </a:r>
            <a:r>
              <a:rPr lang="en-US" altLang="zh-CN" i="1" baseline="-25000" dirty="0">
                <a:latin typeface="Times New Roman" panose="02020603050405020304" pitchFamily="18" charset="0"/>
                <a:ea typeface="楷体" panose="02010609060101010101" pitchFamily="49" charset="-122"/>
              </a:rPr>
              <a:t>W</a:t>
            </a:r>
            <a:r>
              <a:rPr lang="en-US" altLang="zh-CN" dirty="0">
                <a:latin typeface="Times New Roman" panose="02020603050405020304" pitchFamily="18" charset="0"/>
                <a:ea typeface="楷体" panose="02010609060101010101" pitchFamily="49" charset="-122"/>
              </a:rPr>
              <a:t>(</a:t>
            </a:r>
            <a:r>
              <a:rPr lang="en-US" altLang="zh-CN" b="1" dirty="0">
                <a:latin typeface="Times New Roman" panose="02020603050405020304" pitchFamily="18" charset="0"/>
                <a:ea typeface="楷体" panose="02010609060101010101" pitchFamily="49" charset="-122"/>
              </a:rPr>
              <a:t>x</a:t>
            </a:r>
            <a:r>
              <a:rPr lang="en-US" altLang="zh-CN" dirty="0">
                <a:latin typeface="Times New Roman" panose="02020603050405020304" pitchFamily="18" charset="0"/>
                <a:ea typeface="楷体" panose="02010609060101010101" pitchFamily="49" charset="-122"/>
              </a:rPr>
              <a:t>)</a:t>
            </a:r>
            <a:r>
              <a:rPr lang="zh-CN" altLang="en-US" dirty="0">
                <a:latin typeface="Times New Roman" panose="02020603050405020304" pitchFamily="18" charset="0"/>
                <a:ea typeface="楷体" panose="02010609060101010101" pitchFamily="49" charset="-122"/>
              </a:rPr>
              <a:t>的值较小，而在靠近物体边缘处的区域，</a:t>
            </a:r>
            <a:r>
              <a:rPr lang="en-US" altLang="zh-CN" i="1" dirty="0">
                <a:latin typeface="Times New Roman" panose="02020603050405020304" pitchFamily="18" charset="0"/>
                <a:ea typeface="楷体" panose="02010609060101010101" pitchFamily="49" charset="-122"/>
              </a:rPr>
              <a:t>LCR</a:t>
            </a:r>
            <a:r>
              <a:rPr lang="en-US" altLang="zh-CN" i="1" baseline="-25000" dirty="0">
                <a:latin typeface="Times New Roman" panose="02020603050405020304" pitchFamily="18" charset="0"/>
                <a:ea typeface="楷体" panose="02010609060101010101" pitchFamily="49" charset="-122"/>
              </a:rPr>
              <a:t>W</a:t>
            </a:r>
            <a:r>
              <a:rPr lang="en-US" altLang="zh-CN" dirty="0">
                <a:latin typeface="Times New Roman" panose="02020603050405020304" pitchFamily="18" charset="0"/>
                <a:ea typeface="楷体" panose="02010609060101010101" pitchFamily="49" charset="-122"/>
              </a:rPr>
              <a:t>(</a:t>
            </a:r>
            <a:r>
              <a:rPr lang="en-US" altLang="zh-CN" b="1" dirty="0">
                <a:latin typeface="Times New Roman" panose="02020603050405020304" pitchFamily="18" charset="0"/>
                <a:ea typeface="楷体" panose="02010609060101010101" pitchFamily="49" charset="-122"/>
              </a:rPr>
              <a:t>x</a:t>
            </a:r>
            <a:r>
              <a:rPr lang="en-US" altLang="zh-CN" dirty="0">
                <a:latin typeface="Times New Roman" panose="02020603050405020304" pitchFamily="18" charset="0"/>
                <a:ea typeface="楷体" panose="02010609060101010101" pitchFamily="49" charset="-122"/>
              </a:rPr>
              <a:t>)</a:t>
            </a:r>
            <a:r>
              <a:rPr lang="zh-CN" altLang="en-US" dirty="0">
                <a:latin typeface="Times New Roman" panose="02020603050405020304" pitchFamily="18" charset="0"/>
                <a:ea typeface="楷体" panose="02010609060101010101" pitchFamily="49" charset="-122"/>
              </a:rPr>
              <a:t>的值较大。</a:t>
            </a:r>
            <a:r>
              <a:rPr lang="en-US" altLang="zh-CN" i="1" dirty="0">
                <a:latin typeface="Times New Roman" panose="02020603050405020304" pitchFamily="18" charset="0"/>
                <a:ea typeface="楷体" panose="02010609060101010101" pitchFamily="49" charset="-122"/>
              </a:rPr>
              <a:t>average</a:t>
            </a:r>
            <a:r>
              <a:rPr lang="en-US" altLang="zh-CN" dirty="0">
                <a:latin typeface="Times New Roman" panose="02020603050405020304" pitchFamily="18" charset="0"/>
                <a:ea typeface="楷体" panose="02010609060101010101" pitchFamily="49" charset="-122"/>
              </a:rPr>
              <a:t>(</a:t>
            </a:r>
            <a:r>
              <a:rPr lang="en-US" altLang="zh-CN" i="1" dirty="0">
                <a:latin typeface="Times New Roman" panose="02020603050405020304" pitchFamily="18" charset="0"/>
                <a:ea typeface="楷体" panose="02010609060101010101" pitchFamily="49" charset="-122"/>
              </a:rPr>
              <a:t>LCR</a:t>
            </a:r>
            <a:r>
              <a:rPr lang="en-US" altLang="zh-CN" i="1" baseline="-25000" dirty="0">
                <a:latin typeface="Times New Roman" panose="02020603050405020304" pitchFamily="18" charset="0"/>
                <a:ea typeface="楷体" panose="02010609060101010101" pitchFamily="49" charset="-122"/>
              </a:rPr>
              <a:t>W</a:t>
            </a:r>
            <a:r>
              <a:rPr lang="en-US" altLang="zh-CN" dirty="0">
                <a:latin typeface="Times New Roman" panose="02020603050405020304" pitchFamily="18" charset="0"/>
                <a:ea typeface="楷体" panose="02010609060101010101" pitchFamily="49" charset="-122"/>
              </a:rPr>
              <a:t>)</a:t>
            </a:r>
            <a:r>
              <a:rPr lang="zh-CN" altLang="en-US" dirty="0">
                <a:latin typeface="Times New Roman" panose="02020603050405020304" pitchFamily="18" charset="0"/>
                <a:ea typeface="楷体" panose="02010609060101010101" pitchFamily="49" charset="-122"/>
              </a:rPr>
              <a:t>是</a:t>
            </a:r>
            <a:r>
              <a:rPr lang="en-US" altLang="zh-CN" i="1" dirty="0">
                <a:latin typeface="Times New Roman" panose="02020603050405020304" pitchFamily="18" charset="0"/>
                <a:ea typeface="楷体" panose="02010609060101010101" pitchFamily="49" charset="-122"/>
              </a:rPr>
              <a:t>LCR</a:t>
            </a:r>
            <a:r>
              <a:rPr lang="en-US" altLang="zh-CN" i="1" baseline="-25000" dirty="0">
                <a:latin typeface="Times New Roman" panose="02020603050405020304" pitchFamily="18" charset="0"/>
                <a:ea typeface="楷体" panose="02010609060101010101" pitchFamily="49" charset="-122"/>
              </a:rPr>
              <a:t>W</a:t>
            </a:r>
            <a:r>
              <a:rPr lang="zh-CN" altLang="en-US" dirty="0">
                <a:latin typeface="Times New Roman" panose="02020603050405020304" pitchFamily="18" charset="0"/>
                <a:ea typeface="楷体" panose="02010609060101010101" pitchFamily="49" charset="-122"/>
              </a:rPr>
              <a:t>在整个图像上的平均值，它反映了图像的整体对比度信息。对于具有较强整体对比度的图像，可以认为图像具有比较明显的背景和前景，因此在整体上增加全局拟合项的权值。</a:t>
            </a:r>
            <a:r>
              <a:rPr lang="en-US" altLang="zh-CN" dirty="0">
                <a:latin typeface="Times New Roman" panose="02020603050405020304" pitchFamily="18" charset="0"/>
                <a:ea typeface="楷体" panose="02010609060101010101" pitchFamily="49" charset="-122"/>
              </a:rPr>
              <a:t>(1 </a:t>
            </a:r>
            <a:r>
              <a:rPr lang="zh-CN" altLang="en-US" dirty="0">
                <a:latin typeface="Times New Roman" panose="02020603050405020304" pitchFamily="18" charset="0"/>
                <a:ea typeface="楷体" panose="02010609060101010101" pitchFamily="49" charset="-122"/>
              </a:rPr>
              <a:t>− </a:t>
            </a:r>
            <a:r>
              <a:rPr lang="en-US" altLang="zh-CN" i="1" dirty="0">
                <a:latin typeface="Times New Roman" panose="02020603050405020304" pitchFamily="18" charset="0"/>
                <a:ea typeface="楷体" panose="02010609060101010101" pitchFamily="49" charset="-122"/>
              </a:rPr>
              <a:t>LCR</a:t>
            </a:r>
            <a:r>
              <a:rPr lang="en-US" altLang="zh-CN" i="1" baseline="-25000" dirty="0">
                <a:latin typeface="Times New Roman" panose="02020603050405020304" pitchFamily="18" charset="0"/>
                <a:ea typeface="楷体" panose="02010609060101010101" pitchFamily="49" charset="-122"/>
              </a:rPr>
              <a:t>W</a:t>
            </a:r>
            <a:r>
              <a:rPr lang="en-US" altLang="zh-CN" dirty="0">
                <a:latin typeface="Times New Roman" panose="02020603050405020304" pitchFamily="18" charset="0"/>
                <a:ea typeface="楷体" panose="02010609060101010101" pitchFamily="49" charset="-122"/>
              </a:rPr>
              <a:t>)</a:t>
            </a:r>
            <a:r>
              <a:rPr lang="zh-CN" altLang="en-US" dirty="0">
                <a:latin typeface="Times New Roman" panose="02020603050405020304" pitchFamily="18" charset="0"/>
                <a:ea typeface="楷体" panose="02010609060101010101" pitchFamily="49" charset="-122"/>
              </a:rPr>
              <a:t>则在所有区域内自动地调整全局拟合项的权值，使得该权值在局部对比度较高的区域内较小，而在局部对比度较低的区域内较大。</a:t>
            </a:r>
          </a:p>
        </p:txBody>
      </p:sp>
      <p:sp>
        <p:nvSpPr>
          <p:cNvPr id="13" name="标题 1">
            <a:extLst>
              <a:ext uri="{FF2B5EF4-FFF2-40B4-BE49-F238E27FC236}">
                <a16:creationId xmlns:a16="http://schemas.microsoft.com/office/drawing/2014/main" id="{EA93D118-B64D-4583-A9A3-1672E3A61205}"/>
              </a:ext>
            </a:extLst>
          </p:cNvPr>
          <p:cNvSpPr>
            <a:spLocks noGrp="1"/>
          </p:cNvSpPr>
          <p:nvPr>
            <p:ph type="title"/>
          </p:nvPr>
        </p:nvSpPr>
        <p:spPr>
          <a:xfrm>
            <a:off x="1059846" y="282268"/>
            <a:ext cx="5680723" cy="398747"/>
          </a:xfrm>
        </p:spPr>
        <p:txBody>
          <a:bodyPr>
            <a:noAutofit/>
          </a:bodyPr>
          <a:lstStyle/>
          <a:p>
            <a:r>
              <a:rPr lang="en-US" altLang="zh-CN" i="0" u="none" strike="noStrike" baseline="0" dirty="0"/>
              <a:t>3.4 </a:t>
            </a:r>
            <a:r>
              <a:rPr lang="zh-CN" altLang="en-US" i="0" u="none" strike="noStrike" baseline="0" dirty="0"/>
              <a:t>权函数</a:t>
            </a:r>
            <a:r>
              <a:rPr lang="el-GR" altLang="zh-CN" i="1" u="none" strike="noStrike" baseline="0" dirty="0">
                <a:latin typeface="Times New Roman" panose="02020603050405020304" pitchFamily="18" charset="0"/>
                <a:cs typeface="Times New Roman" panose="02020603050405020304" pitchFamily="18" charset="0"/>
              </a:rPr>
              <a:t>ω</a:t>
            </a:r>
            <a:endParaRPr lang="zh-CN" altLang="en-US" i="1" dirty="0">
              <a:latin typeface="Times New Roman" panose="02020603050405020304" pitchFamily="18" charset="0"/>
              <a:cs typeface="Times New Roman" panose="02020603050405020304" pitchFamily="18" charset="0"/>
            </a:endParaRPr>
          </a:p>
        </p:txBody>
      </p:sp>
      <mc:AlternateContent xmlns:mc="http://schemas.openxmlformats.org/markup-compatibility/2006" xmlns:p14="http://schemas.microsoft.com/office/powerpoint/2010/main">
        <mc:Choice Requires="p14">
          <p:contentPart p14:bwMode="auto" r:id="rId3">
            <p14:nvContentPartPr>
              <p14:cNvPr id="2" name="墨迹 1">
                <a:extLst>
                  <a:ext uri="{FF2B5EF4-FFF2-40B4-BE49-F238E27FC236}">
                    <a16:creationId xmlns:a16="http://schemas.microsoft.com/office/drawing/2014/main" id="{6EC98D0C-D2F6-83F3-852E-B2557B2AC40F}"/>
                  </a:ext>
                </a:extLst>
              </p14:cNvPr>
              <p14:cNvContentPartPr/>
              <p14:nvPr/>
            </p14:nvContentPartPr>
            <p14:xfrm>
              <a:off x="955440" y="244440"/>
              <a:ext cx="7836840" cy="4991760"/>
            </p14:xfrm>
          </p:contentPart>
        </mc:Choice>
        <mc:Fallback xmlns="">
          <p:pic>
            <p:nvPicPr>
              <p:cNvPr id="2" name="墨迹 1">
                <a:extLst>
                  <a:ext uri="{FF2B5EF4-FFF2-40B4-BE49-F238E27FC236}">
                    <a16:creationId xmlns:a16="http://schemas.microsoft.com/office/drawing/2014/main" id="{6EC98D0C-D2F6-83F3-852E-B2557B2AC40F}"/>
                  </a:ext>
                </a:extLst>
              </p:cNvPr>
              <p:cNvPicPr/>
              <p:nvPr/>
            </p:nvPicPr>
            <p:blipFill>
              <a:blip r:embed="rId4"/>
              <a:stretch>
                <a:fillRect/>
              </a:stretch>
            </p:blipFill>
            <p:spPr>
              <a:xfrm>
                <a:off x="946080" y="235080"/>
                <a:ext cx="7855560" cy="5010480"/>
              </a:xfrm>
              <a:prstGeom prst="rect">
                <a:avLst/>
              </a:prstGeom>
            </p:spPr>
          </p:pic>
        </mc:Fallback>
      </mc:AlternateContent>
    </p:spTree>
    <p:extLst>
      <p:ext uri="{BB962C8B-B14F-4D97-AF65-F5344CB8AC3E}">
        <p14:creationId xmlns:p14="http://schemas.microsoft.com/office/powerpoint/2010/main" val="27589457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a:extLst>
              <a:ext uri="{FF2B5EF4-FFF2-40B4-BE49-F238E27FC236}">
                <a16:creationId xmlns:a16="http://schemas.microsoft.com/office/drawing/2014/main" id="{AF3B8DE1-6948-4B54-9ED5-84DFC0823231}"/>
              </a:ext>
            </a:extLst>
          </p:cNvPr>
          <p:cNvSpPr txBox="1"/>
          <p:nvPr/>
        </p:nvSpPr>
        <p:spPr>
          <a:xfrm>
            <a:off x="645714" y="2271165"/>
            <a:ext cx="7732971" cy="1477328"/>
          </a:xfrm>
          <a:prstGeom prst="rect">
            <a:avLst/>
          </a:prstGeom>
          <a:noFill/>
        </p:spPr>
        <p:txBody>
          <a:bodyPr wrap="square">
            <a:spAutoFit/>
          </a:bodyPr>
          <a:lstStyle/>
          <a:p>
            <a:pPr indent="457200" algn="just"/>
            <a:r>
              <a:rPr lang="zh-CN" altLang="en-US" dirty="0">
                <a:latin typeface="Times New Roman" panose="02020603050405020304" pitchFamily="18" charset="0"/>
                <a:ea typeface="楷体" panose="02010609060101010101" pitchFamily="49" charset="-122"/>
              </a:rPr>
              <a:t>因此权函数</a:t>
            </a:r>
            <a:r>
              <a:rPr lang="en-US" altLang="zh-CN" i="1" dirty="0">
                <a:latin typeface="Times New Roman" panose="02020603050405020304" pitchFamily="18" charset="0"/>
                <a:ea typeface="楷体" panose="02010609060101010101" pitchFamily="49" charset="-122"/>
              </a:rPr>
              <a:t>ω</a:t>
            </a:r>
            <a:r>
              <a:rPr lang="zh-CN" altLang="en-US" dirty="0">
                <a:latin typeface="Times New Roman" panose="02020603050405020304" pitchFamily="18" charset="0"/>
                <a:ea typeface="楷体" panose="02010609060101010101" pitchFamily="49" charset="-122"/>
              </a:rPr>
              <a:t>的值会随着图像的不同位置自动变化，它由给定图像自身的图像强度决定。通过使用这个权函数，不需要对不同的图像选择合适的权值，新模型可以根据图像自身的强度信息自动地平衡局部拟合项和全局拟合项的作用，即是自动结合图像的局部与全局信息，从而更加准确地分割给定的图像。这也是新模型优于</a:t>
            </a:r>
            <a:r>
              <a:rPr lang="en-US" altLang="zh-CN" dirty="0">
                <a:latin typeface="Times New Roman" panose="02020603050405020304" pitchFamily="18" charset="0"/>
                <a:ea typeface="楷体" panose="02010609060101010101" pitchFamily="49" charset="-122"/>
              </a:rPr>
              <a:t>LGIF</a:t>
            </a:r>
            <a:r>
              <a:rPr lang="zh-CN" altLang="en-US" dirty="0">
                <a:latin typeface="Times New Roman" panose="02020603050405020304" pitchFamily="18" charset="0"/>
                <a:ea typeface="楷体" panose="02010609060101010101" pitchFamily="49" charset="-122"/>
              </a:rPr>
              <a:t>模型的一大特点。</a:t>
            </a:r>
          </a:p>
        </p:txBody>
      </p:sp>
      <p:sp>
        <p:nvSpPr>
          <p:cNvPr id="11" name="标题 1">
            <a:extLst>
              <a:ext uri="{FF2B5EF4-FFF2-40B4-BE49-F238E27FC236}">
                <a16:creationId xmlns:a16="http://schemas.microsoft.com/office/drawing/2014/main" id="{2D94EAEF-1C6B-450C-B684-1423EC8B0E3D}"/>
              </a:ext>
            </a:extLst>
          </p:cNvPr>
          <p:cNvSpPr>
            <a:spLocks noGrp="1"/>
          </p:cNvSpPr>
          <p:nvPr>
            <p:ph type="title"/>
          </p:nvPr>
        </p:nvSpPr>
        <p:spPr>
          <a:xfrm>
            <a:off x="1059846" y="282268"/>
            <a:ext cx="5680723" cy="398747"/>
          </a:xfrm>
        </p:spPr>
        <p:txBody>
          <a:bodyPr>
            <a:noAutofit/>
          </a:bodyPr>
          <a:lstStyle/>
          <a:p>
            <a:r>
              <a:rPr lang="en-US" altLang="zh-CN" i="0" u="none" strike="noStrike" baseline="0" dirty="0"/>
              <a:t>3.4 </a:t>
            </a:r>
            <a:r>
              <a:rPr lang="zh-CN" altLang="en-US" i="0" u="none" strike="noStrike" baseline="0" dirty="0"/>
              <a:t>权函数</a:t>
            </a:r>
            <a:r>
              <a:rPr lang="el-GR" altLang="zh-CN" i="1" u="none" strike="noStrike" baseline="0" dirty="0">
                <a:latin typeface="Times New Roman" panose="02020603050405020304" pitchFamily="18" charset="0"/>
                <a:cs typeface="Times New Roman" panose="02020603050405020304" pitchFamily="18" charset="0"/>
              </a:rPr>
              <a:t>ω</a:t>
            </a:r>
            <a:endParaRPr lang="zh-CN" altLang="en-US" i="1" dirty="0">
              <a:latin typeface="Times New Roman" panose="02020603050405020304" pitchFamily="18" charset="0"/>
              <a:cs typeface="Times New Roman" panose="02020603050405020304" pitchFamily="18" charset="0"/>
            </a:endParaRPr>
          </a:p>
        </p:txBody>
      </p:sp>
      <mc:AlternateContent xmlns:mc="http://schemas.openxmlformats.org/markup-compatibility/2006" xmlns:p14="http://schemas.microsoft.com/office/powerpoint/2010/main">
        <mc:Choice Requires="p14">
          <p:contentPart p14:bwMode="auto" r:id="rId2">
            <p14:nvContentPartPr>
              <p14:cNvPr id="2" name="墨迹 1">
                <a:extLst>
                  <a:ext uri="{FF2B5EF4-FFF2-40B4-BE49-F238E27FC236}">
                    <a16:creationId xmlns:a16="http://schemas.microsoft.com/office/drawing/2014/main" id="{50986345-D0AC-2650-05D1-34BD47017245}"/>
                  </a:ext>
                </a:extLst>
              </p14:cNvPr>
              <p14:cNvContentPartPr/>
              <p14:nvPr/>
            </p14:nvContentPartPr>
            <p14:xfrm>
              <a:off x="875160" y="2581200"/>
              <a:ext cx="7335360" cy="899640"/>
            </p14:xfrm>
          </p:contentPart>
        </mc:Choice>
        <mc:Fallback xmlns="">
          <p:pic>
            <p:nvPicPr>
              <p:cNvPr id="2" name="墨迹 1">
                <a:extLst>
                  <a:ext uri="{FF2B5EF4-FFF2-40B4-BE49-F238E27FC236}">
                    <a16:creationId xmlns:a16="http://schemas.microsoft.com/office/drawing/2014/main" id="{50986345-D0AC-2650-05D1-34BD47017245}"/>
                  </a:ext>
                </a:extLst>
              </p:cNvPr>
              <p:cNvPicPr/>
              <p:nvPr/>
            </p:nvPicPr>
            <p:blipFill>
              <a:blip r:embed="rId3"/>
              <a:stretch>
                <a:fillRect/>
              </a:stretch>
            </p:blipFill>
            <p:spPr>
              <a:xfrm>
                <a:off x="865800" y="2571840"/>
                <a:ext cx="7354080" cy="918360"/>
              </a:xfrm>
              <a:prstGeom prst="rect">
                <a:avLst/>
              </a:prstGeom>
            </p:spPr>
          </p:pic>
        </mc:Fallback>
      </mc:AlternateContent>
    </p:spTree>
    <p:extLst>
      <p:ext uri="{BB962C8B-B14F-4D97-AF65-F5344CB8AC3E}">
        <p14:creationId xmlns:p14="http://schemas.microsoft.com/office/powerpoint/2010/main" val="38671838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图片 22">
            <a:extLst>
              <a:ext uri="{FF2B5EF4-FFF2-40B4-BE49-F238E27FC236}">
                <a16:creationId xmlns:a16="http://schemas.microsoft.com/office/drawing/2014/main" id="{B04F6E8C-73DA-4236-8CF3-D0992DFD8946}"/>
              </a:ext>
            </a:extLst>
          </p:cNvPr>
          <p:cNvPicPr>
            <a:picLocks noChangeAspect="1"/>
          </p:cNvPicPr>
          <p:nvPr/>
        </p:nvPicPr>
        <p:blipFill>
          <a:blip r:embed="rId2"/>
          <a:stretch>
            <a:fillRect/>
          </a:stretch>
        </p:blipFill>
        <p:spPr>
          <a:xfrm>
            <a:off x="3607016" y="4618675"/>
            <a:ext cx="799719" cy="344141"/>
          </a:xfrm>
          <a:prstGeom prst="rect">
            <a:avLst/>
          </a:prstGeom>
        </p:spPr>
      </p:pic>
      <p:pic>
        <p:nvPicPr>
          <p:cNvPr id="14" name="图片 13">
            <a:extLst>
              <a:ext uri="{FF2B5EF4-FFF2-40B4-BE49-F238E27FC236}">
                <a16:creationId xmlns:a16="http://schemas.microsoft.com/office/drawing/2014/main" id="{6998B7D1-B600-43B0-8A9A-F71C692E1E3A}"/>
              </a:ext>
            </a:extLst>
          </p:cNvPr>
          <p:cNvPicPr>
            <a:picLocks noChangeAspect="1"/>
          </p:cNvPicPr>
          <p:nvPr/>
        </p:nvPicPr>
        <p:blipFill>
          <a:blip r:embed="rId3"/>
          <a:stretch>
            <a:fillRect/>
          </a:stretch>
        </p:blipFill>
        <p:spPr>
          <a:xfrm>
            <a:off x="2343149" y="3677110"/>
            <a:ext cx="4457700" cy="639192"/>
          </a:xfrm>
          <a:prstGeom prst="rect">
            <a:avLst/>
          </a:prstGeom>
        </p:spPr>
      </p:pic>
      <p:sp>
        <p:nvSpPr>
          <p:cNvPr id="16" name="文本框 15">
            <a:extLst>
              <a:ext uri="{FF2B5EF4-FFF2-40B4-BE49-F238E27FC236}">
                <a16:creationId xmlns:a16="http://schemas.microsoft.com/office/drawing/2014/main" id="{690FC0EA-8933-4D71-8DD3-B95D98E96981}"/>
              </a:ext>
            </a:extLst>
          </p:cNvPr>
          <p:cNvSpPr txBox="1"/>
          <p:nvPr/>
        </p:nvSpPr>
        <p:spPr>
          <a:xfrm>
            <a:off x="561560" y="3032662"/>
            <a:ext cx="7991061" cy="1477328"/>
          </a:xfrm>
          <a:prstGeom prst="rect">
            <a:avLst/>
          </a:prstGeom>
          <a:noFill/>
        </p:spPr>
        <p:txBody>
          <a:bodyPr wrap="square">
            <a:spAutoFit/>
          </a:bodyPr>
          <a:lstStyle/>
          <a:p>
            <a:pPr algn="l"/>
            <a:r>
              <a:rPr lang="zh-CN" altLang="en-US" dirty="0">
                <a:latin typeface="Times New Roman" panose="02020603050405020304" pitchFamily="18" charset="0"/>
                <a:ea typeface="楷体" panose="02010609060101010101" pitchFamily="49" charset="-122"/>
              </a:rPr>
              <a:t>然后，引入一个二次约束函数弱地强制约束条件</a:t>
            </a:r>
            <a:r>
              <a:rPr lang="en-US" altLang="zh-CN" dirty="0">
                <a:latin typeface="Times New Roman" panose="02020603050405020304" pitchFamily="18" charset="0"/>
                <a:ea typeface="楷体" panose="02010609060101010101" pitchFamily="49" charset="-122"/>
              </a:rPr>
              <a:t>              </a:t>
            </a:r>
            <a:r>
              <a:rPr lang="zh-CN" altLang="en-US" dirty="0">
                <a:latin typeface="Times New Roman" panose="02020603050405020304" pitchFamily="18" charset="0"/>
                <a:ea typeface="楷体" panose="02010609060101010101" pitchFamily="49" charset="-122"/>
              </a:rPr>
              <a:t>，将</a:t>
            </a:r>
            <a:r>
              <a:rPr lang="en-US" altLang="zh-CN" dirty="0">
                <a:latin typeface="Times New Roman" panose="02020603050405020304" pitchFamily="18" charset="0"/>
                <a:ea typeface="楷体" panose="02010609060101010101" pitchFamily="49" charset="-122"/>
              </a:rPr>
              <a:t>(3-20) </a:t>
            </a:r>
            <a:r>
              <a:rPr lang="zh-CN" altLang="en-US" dirty="0">
                <a:latin typeface="Times New Roman" panose="02020603050405020304" pitchFamily="18" charset="0"/>
                <a:ea typeface="楷体" panose="02010609060101010101" pitchFamily="49" charset="-122"/>
              </a:rPr>
              <a:t>转化为如下无约束极小化问题：</a:t>
            </a:r>
            <a:endParaRPr lang="en-US" altLang="zh-CN" dirty="0">
              <a:latin typeface="Times New Roman" panose="02020603050405020304" pitchFamily="18" charset="0"/>
              <a:ea typeface="楷体" panose="02010609060101010101" pitchFamily="49" charset="-122"/>
            </a:endParaRPr>
          </a:p>
          <a:p>
            <a:pPr algn="l"/>
            <a:endParaRPr lang="en-US" altLang="zh-CN" dirty="0">
              <a:latin typeface="Times New Roman" panose="02020603050405020304" pitchFamily="18" charset="0"/>
              <a:ea typeface="楷体" panose="02010609060101010101" pitchFamily="49" charset="-122"/>
            </a:endParaRPr>
          </a:p>
          <a:p>
            <a:pPr algn="l"/>
            <a:endParaRPr lang="en-US" altLang="zh-CN" dirty="0">
              <a:latin typeface="Times New Roman" panose="02020603050405020304" pitchFamily="18" charset="0"/>
              <a:ea typeface="楷体" panose="02010609060101010101" pitchFamily="49" charset="-122"/>
            </a:endParaRPr>
          </a:p>
          <a:p>
            <a:pPr algn="l"/>
            <a:r>
              <a:rPr lang="zh-CN" altLang="en-US" dirty="0">
                <a:latin typeface="Times New Roman" panose="02020603050405020304" pitchFamily="18" charset="0"/>
                <a:ea typeface="楷体" panose="02010609060101010101" pitchFamily="49" charset="-122"/>
              </a:rPr>
              <a:t>其中</a:t>
            </a:r>
            <a:r>
              <a:rPr lang="en-US" altLang="zh-CN" i="1" dirty="0">
                <a:latin typeface="Times New Roman" panose="02020603050405020304" pitchFamily="18" charset="0"/>
                <a:ea typeface="楷体" panose="02010609060101010101" pitchFamily="49" charset="-122"/>
              </a:rPr>
              <a:t>λ</a:t>
            </a:r>
            <a:r>
              <a:rPr lang="zh-CN" altLang="en-US" dirty="0">
                <a:latin typeface="Times New Roman" panose="02020603050405020304" pitchFamily="18" charset="0"/>
                <a:ea typeface="楷体" panose="02010609060101010101" pitchFamily="49" charset="-122"/>
              </a:rPr>
              <a:t>是一个正的常数。</a:t>
            </a:r>
          </a:p>
        </p:txBody>
      </p:sp>
      <p:sp>
        <p:nvSpPr>
          <p:cNvPr id="2" name="标题 1">
            <a:extLst>
              <a:ext uri="{FF2B5EF4-FFF2-40B4-BE49-F238E27FC236}">
                <a16:creationId xmlns:a16="http://schemas.microsoft.com/office/drawing/2014/main" id="{F7068BB1-697E-405F-971A-796E73D52BD0}"/>
              </a:ext>
            </a:extLst>
          </p:cNvPr>
          <p:cNvSpPr>
            <a:spLocks noGrp="1"/>
          </p:cNvSpPr>
          <p:nvPr>
            <p:ph type="title"/>
          </p:nvPr>
        </p:nvSpPr>
        <p:spPr>
          <a:xfrm>
            <a:off x="1048250" y="326994"/>
            <a:ext cx="5680723" cy="453228"/>
          </a:xfrm>
        </p:spPr>
        <p:txBody>
          <a:bodyPr>
            <a:normAutofit/>
          </a:bodyPr>
          <a:lstStyle/>
          <a:p>
            <a:r>
              <a:rPr lang="en-US" altLang="zh-CN" sz="2400" i="0" u="none" strike="noStrike" baseline="0" dirty="0"/>
              <a:t>3.5 </a:t>
            </a:r>
            <a:r>
              <a:rPr lang="en-US" altLang="zh-CN" sz="2400" b="0" i="0" u="none" strike="noStrike" baseline="0" dirty="0">
                <a:latin typeface="NimbusRomNo9L-Regu"/>
              </a:rPr>
              <a:t>Split Bregman </a:t>
            </a:r>
            <a:r>
              <a:rPr lang="zh-CN" altLang="en-US" sz="2400" b="0" i="0" u="none" strike="noStrike" baseline="0" dirty="0">
                <a:latin typeface="黑体" panose="02010609060101010101" pitchFamily="49" charset="-122"/>
                <a:ea typeface="黑体" panose="02010609060101010101" pitchFamily="49" charset="-122"/>
              </a:rPr>
              <a:t>方法用于极小化新模型</a:t>
            </a:r>
            <a:endParaRPr lang="zh-CN" altLang="en-US" sz="2400" dirty="0"/>
          </a:p>
        </p:txBody>
      </p:sp>
      <p:sp>
        <p:nvSpPr>
          <p:cNvPr id="8" name="文本框 7">
            <a:extLst>
              <a:ext uri="{FF2B5EF4-FFF2-40B4-BE49-F238E27FC236}">
                <a16:creationId xmlns:a16="http://schemas.microsoft.com/office/drawing/2014/main" id="{855C628B-508C-48D8-A1DF-77FA7A90CF51}"/>
              </a:ext>
            </a:extLst>
          </p:cNvPr>
          <p:cNvSpPr txBox="1"/>
          <p:nvPr/>
        </p:nvSpPr>
        <p:spPr>
          <a:xfrm>
            <a:off x="561560" y="1072203"/>
            <a:ext cx="7991061" cy="1442061"/>
          </a:xfrm>
          <a:prstGeom prst="rect">
            <a:avLst/>
          </a:prstGeom>
          <a:noFill/>
        </p:spPr>
        <p:txBody>
          <a:bodyPr wrap="square">
            <a:spAutoFit/>
          </a:bodyPr>
          <a:lstStyle/>
          <a:p>
            <a:pPr indent="457200" algn="just">
              <a:lnSpc>
                <a:spcPct val="125000"/>
              </a:lnSpc>
            </a:pPr>
            <a:r>
              <a:rPr lang="zh-CN" altLang="en-US" dirty="0">
                <a:latin typeface="Times New Roman" panose="02020603050405020304" pitchFamily="18" charset="0"/>
                <a:ea typeface="楷体" panose="02010609060101010101" pitchFamily="49" charset="-122"/>
              </a:rPr>
              <a:t>与第</a:t>
            </a:r>
            <a:r>
              <a:rPr lang="en-US" altLang="zh-CN" dirty="0">
                <a:latin typeface="Times New Roman" panose="02020603050405020304" pitchFamily="18" charset="0"/>
                <a:ea typeface="楷体" panose="02010609060101010101" pitchFamily="49" charset="-122"/>
              </a:rPr>
              <a:t>2</a:t>
            </a:r>
            <a:r>
              <a:rPr lang="zh-CN" altLang="en-US" dirty="0">
                <a:latin typeface="Times New Roman" panose="02020603050405020304" pitchFamily="18" charset="0"/>
                <a:ea typeface="楷体" panose="02010609060101010101" pitchFamily="49" charset="-122"/>
              </a:rPr>
              <a:t>章中类似，在本节中，应用</a:t>
            </a:r>
            <a:r>
              <a:rPr lang="en-US" altLang="zh-CN" dirty="0">
                <a:latin typeface="Times New Roman" panose="02020603050405020304" pitchFamily="18" charset="0"/>
                <a:ea typeface="楷体" panose="02010609060101010101" pitchFamily="49" charset="-122"/>
              </a:rPr>
              <a:t>Split Bregman</a:t>
            </a:r>
            <a:r>
              <a:rPr lang="zh-CN" altLang="en-US" dirty="0">
                <a:latin typeface="Times New Roman" panose="02020603050405020304" pitchFamily="18" charset="0"/>
                <a:ea typeface="楷体" panose="02010609060101010101" pitchFamily="49" charset="-122"/>
              </a:rPr>
              <a:t>方法来快速有效地极小化在式</a:t>
            </a:r>
            <a:r>
              <a:rPr lang="en-US" altLang="zh-CN" dirty="0">
                <a:latin typeface="Times New Roman" panose="02020603050405020304" pitchFamily="18" charset="0"/>
                <a:ea typeface="楷体" panose="02010609060101010101" pitchFamily="49" charset="-122"/>
              </a:rPr>
              <a:t>(3-11)</a:t>
            </a:r>
            <a:r>
              <a:rPr lang="zh-CN" altLang="en-US" dirty="0">
                <a:latin typeface="Times New Roman" panose="02020603050405020304" pitchFamily="18" charset="0"/>
                <a:ea typeface="楷体" panose="02010609060101010101" pitchFamily="49" charset="-122"/>
              </a:rPr>
              <a:t>或者式</a:t>
            </a:r>
            <a:r>
              <a:rPr lang="en-US" altLang="zh-CN" dirty="0">
                <a:latin typeface="Times New Roman" panose="02020603050405020304" pitchFamily="18" charset="0"/>
                <a:ea typeface="楷体" panose="02010609060101010101" pitchFamily="49" charset="-122"/>
              </a:rPr>
              <a:t>(3-12)</a:t>
            </a:r>
            <a:r>
              <a:rPr lang="zh-CN" altLang="en-US" dirty="0">
                <a:latin typeface="Times New Roman" panose="02020603050405020304" pitchFamily="18" charset="0"/>
                <a:ea typeface="楷体" panose="02010609060101010101" pitchFamily="49" charset="-122"/>
              </a:rPr>
              <a:t>中新提出的能量泛函</a:t>
            </a:r>
            <a:r>
              <a:rPr lang="en-US" altLang="zh-CN" i="1" dirty="0">
                <a:latin typeface="Times New Roman" panose="02020603050405020304" pitchFamily="18" charset="0"/>
                <a:ea typeface="楷体" panose="02010609060101010101" pitchFamily="49" charset="-122"/>
              </a:rPr>
              <a:t>E</a:t>
            </a:r>
            <a:r>
              <a:rPr lang="en-US" altLang="zh-CN" dirty="0">
                <a:latin typeface="Times New Roman" panose="02020603050405020304" pitchFamily="18" charset="0"/>
                <a:ea typeface="楷体" panose="02010609060101010101" pitchFamily="49" charset="-122"/>
              </a:rPr>
              <a:t>(</a:t>
            </a:r>
            <a:r>
              <a:rPr lang="el-GR" altLang="zh-CN" i="1" dirty="0">
                <a:latin typeface="Times New Roman" panose="02020603050405020304" pitchFamily="18" charset="0"/>
                <a:ea typeface="楷体" panose="02010609060101010101" pitchFamily="49" charset="-122"/>
              </a:rPr>
              <a:t>ϕ</a:t>
            </a:r>
            <a:r>
              <a:rPr lang="el-GR" altLang="zh-CN" dirty="0">
                <a:latin typeface="Times New Roman" panose="02020603050405020304" pitchFamily="18" charset="0"/>
                <a:ea typeface="楷体" panose="02010609060101010101" pitchFamily="49" charset="-122"/>
              </a:rPr>
              <a:t>)</a:t>
            </a:r>
            <a:r>
              <a:rPr lang="zh-CN" altLang="el-GR" dirty="0">
                <a:latin typeface="Times New Roman" panose="02020603050405020304" pitchFamily="18" charset="0"/>
                <a:ea typeface="楷体" panose="02010609060101010101" pitchFamily="49" charset="-122"/>
              </a:rPr>
              <a:t>，</a:t>
            </a:r>
            <a:r>
              <a:rPr lang="zh-CN" altLang="en-US" dirty="0">
                <a:latin typeface="Times New Roman" panose="02020603050405020304" pitchFamily="18" charset="0"/>
                <a:ea typeface="楷体" panose="02010609060101010101" pitchFamily="49" charset="-122"/>
              </a:rPr>
              <a:t>即是用</a:t>
            </a:r>
            <a:r>
              <a:rPr lang="en-US" altLang="zh-CN" dirty="0">
                <a:latin typeface="Times New Roman" panose="02020603050405020304" pitchFamily="18" charset="0"/>
                <a:ea typeface="楷体" panose="02010609060101010101" pitchFamily="49" charset="-122"/>
              </a:rPr>
              <a:t>Split Bregman</a:t>
            </a:r>
            <a:r>
              <a:rPr lang="zh-CN" altLang="en-US" dirty="0">
                <a:latin typeface="Times New Roman" panose="02020603050405020304" pitchFamily="18" charset="0"/>
                <a:ea typeface="楷体" panose="02010609060101010101" pitchFamily="49" charset="-122"/>
              </a:rPr>
              <a:t>方法来解极小化问题</a:t>
            </a:r>
            <a:r>
              <a:rPr lang="en-US" altLang="zh-CN" dirty="0">
                <a:latin typeface="Times New Roman" panose="02020603050405020304" pitchFamily="18" charset="0"/>
                <a:ea typeface="楷体" panose="02010609060101010101" pitchFamily="49" charset="-122"/>
              </a:rPr>
              <a:t>(3-13)</a:t>
            </a:r>
            <a:r>
              <a:rPr lang="zh-CN" altLang="en-US" dirty="0">
                <a:latin typeface="Times New Roman" panose="02020603050405020304" pitchFamily="18" charset="0"/>
                <a:ea typeface="楷体" panose="02010609060101010101" pitchFamily="49" charset="-122"/>
              </a:rPr>
              <a:t>。首先引入一个辅助变量  ，将</a:t>
            </a:r>
            <a:r>
              <a:rPr lang="en-US" altLang="zh-CN" dirty="0">
                <a:latin typeface="Times New Roman" panose="02020603050405020304" pitchFamily="18" charset="0"/>
                <a:ea typeface="楷体" panose="02010609060101010101" pitchFamily="49" charset="-122"/>
              </a:rPr>
              <a:t>(3-13)</a:t>
            </a:r>
            <a:r>
              <a:rPr lang="zh-CN" altLang="en-US" dirty="0">
                <a:latin typeface="Times New Roman" panose="02020603050405020304" pitchFamily="18" charset="0"/>
                <a:ea typeface="楷体" panose="02010609060101010101" pitchFamily="49" charset="-122"/>
              </a:rPr>
              <a:t>转化为如下等价的约束极小化问题：</a:t>
            </a:r>
          </a:p>
        </p:txBody>
      </p:sp>
      <p:pic>
        <p:nvPicPr>
          <p:cNvPr id="10" name="图片 9">
            <a:extLst>
              <a:ext uri="{FF2B5EF4-FFF2-40B4-BE49-F238E27FC236}">
                <a16:creationId xmlns:a16="http://schemas.microsoft.com/office/drawing/2014/main" id="{531A7850-97FB-4186-ADE9-2B0B34B10E82}"/>
              </a:ext>
            </a:extLst>
          </p:cNvPr>
          <p:cNvPicPr>
            <a:picLocks noChangeAspect="1"/>
          </p:cNvPicPr>
          <p:nvPr/>
        </p:nvPicPr>
        <p:blipFill>
          <a:blip r:embed="rId4"/>
          <a:stretch>
            <a:fillRect/>
          </a:stretch>
        </p:blipFill>
        <p:spPr>
          <a:xfrm>
            <a:off x="5118863" y="1838741"/>
            <a:ext cx="228111" cy="274983"/>
          </a:xfrm>
          <a:prstGeom prst="rect">
            <a:avLst/>
          </a:prstGeom>
        </p:spPr>
      </p:pic>
      <p:pic>
        <p:nvPicPr>
          <p:cNvPr id="12" name="图片 11">
            <a:extLst>
              <a:ext uri="{FF2B5EF4-FFF2-40B4-BE49-F238E27FC236}">
                <a16:creationId xmlns:a16="http://schemas.microsoft.com/office/drawing/2014/main" id="{482AA570-1BE4-4243-9EAE-DE47579205DD}"/>
              </a:ext>
            </a:extLst>
          </p:cNvPr>
          <p:cNvPicPr>
            <a:picLocks noChangeAspect="1"/>
          </p:cNvPicPr>
          <p:nvPr/>
        </p:nvPicPr>
        <p:blipFill>
          <a:blip r:embed="rId5"/>
          <a:stretch>
            <a:fillRect/>
          </a:stretch>
        </p:blipFill>
        <p:spPr>
          <a:xfrm>
            <a:off x="2982049" y="2395698"/>
            <a:ext cx="3179901" cy="640044"/>
          </a:xfrm>
          <a:prstGeom prst="rect">
            <a:avLst/>
          </a:prstGeom>
        </p:spPr>
      </p:pic>
      <p:pic>
        <p:nvPicPr>
          <p:cNvPr id="18" name="图片 17">
            <a:extLst>
              <a:ext uri="{FF2B5EF4-FFF2-40B4-BE49-F238E27FC236}">
                <a16:creationId xmlns:a16="http://schemas.microsoft.com/office/drawing/2014/main" id="{CD5A93DC-2EF8-4124-B2E0-876A2F7BAC36}"/>
              </a:ext>
            </a:extLst>
          </p:cNvPr>
          <p:cNvPicPr>
            <a:picLocks noChangeAspect="1"/>
          </p:cNvPicPr>
          <p:nvPr/>
        </p:nvPicPr>
        <p:blipFill>
          <a:blip r:embed="rId2"/>
          <a:stretch>
            <a:fillRect/>
          </a:stretch>
        </p:blipFill>
        <p:spPr>
          <a:xfrm>
            <a:off x="5431456" y="3021500"/>
            <a:ext cx="799719" cy="344141"/>
          </a:xfrm>
          <a:prstGeom prst="rect">
            <a:avLst/>
          </a:prstGeom>
        </p:spPr>
      </p:pic>
      <p:sp>
        <p:nvSpPr>
          <p:cNvPr id="20" name="文本框 19">
            <a:extLst>
              <a:ext uri="{FF2B5EF4-FFF2-40B4-BE49-F238E27FC236}">
                <a16:creationId xmlns:a16="http://schemas.microsoft.com/office/drawing/2014/main" id="{13230C2B-94EA-47D8-AC7A-F36BD80D03DE}"/>
              </a:ext>
            </a:extLst>
          </p:cNvPr>
          <p:cNvSpPr txBox="1"/>
          <p:nvPr/>
        </p:nvSpPr>
        <p:spPr>
          <a:xfrm>
            <a:off x="561559" y="4577731"/>
            <a:ext cx="7991061" cy="1442061"/>
          </a:xfrm>
          <a:prstGeom prst="rect">
            <a:avLst/>
          </a:prstGeom>
          <a:noFill/>
        </p:spPr>
        <p:txBody>
          <a:bodyPr wrap="square">
            <a:spAutoFit/>
          </a:bodyPr>
          <a:lstStyle/>
          <a:p>
            <a:pPr indent="457200" algn="just">
              <a:lnSpc>
                <a:spcPct val="125000"/>
              </a:lnSpc>
            </a:pPr>
            <a:r>
              <a:rPr lang="zh-CN" altLang="en-US" dirty="0">
                <a:latin typeface="Times New Roman" panose="02020603050405020304" pitchFamily="18" charset="0"/>
                <a:ea typeface="楷体" panose="02010609060101010101" pitchFamily="49" charset="-122"/>
              </a:rPr>
              <a:t>为了严格地强制约束条件</a:t>
            </a:r>
            <a:r>
              <a:rPr lang="en-US" altLang="zh-CN" dirty="0">
                <a:latin typeface="Times New Roman" panose="02020603050405020304" pitchFamily="18" charset="0"/>
                <a:ea typeface="楷体" panose="02010609060101010101" pitchFamily="49" charset="-122"/>
              </a:rPr>
              <a:t>             </a:t>
            </a:r>
            <a:r>
              <a:rPr lang="zh-CN" altLang="en-US" dirty="0">
                <a:latin typeface="Times New Roman" panose="02020603050405020304" pitchFamily="18" charset="0"/>
                <a:ea typeface="楷体" panose="02010609060101010101" pitchFamily="49" charset="-122"/>
              </a:rPr>
              <a:t>，将</a:t>
            </a:r>
            <a:r>
              <a:rPr lang="en-US" altLang="zh-CN" dirty="0">
                <a:latin typeface="Times New Roman" panose="02020603050405020304" pitchFamily="18" charset="0"/>
                <a:ea typeface="楷体" panose="02010609060101010101" pitchFamily="49" charset="-122"/>
              </a:rPr>
              <a:t>Bregman</a:t>
            </a:r>
            <a:r>
              <a:rPr lang="zh-CN" altLang="en-US" dirty="0">
                <a:latin typeface="Times New Roman" panose="02020603050405020304" pitchFamily="18" charset="0"/>
                <a:ea typeface="楷体" panose="02010609060101010101" pitchFamily="49" charset="-122"/>
              </a:rPr>
              <a:t>迭代应用于无约束极小化问题</a:t>
            </a:r>
            <a:r>
              <a:rPr lang="en-US" altLang="zh-CN" dirty="0">
                <a:latin typeface="Times New Roman" panose="02020603050405020304" pitchFamily="18" charset="0"/>
                <a:ea typeface="楷体" panose="02010609060101010101" pitchFamily="49" charset="-122"/>
              </a:rPr>
              <a:t>(3-21)</a:t>
            </a:r>
            <a:r>
              <a:rPr lang="zh-CN" altLang="en-US" dirty="0">
                <a:latin typeface="Times New Roman" panose="02020603050405020304" pitchFamily="18" charset="0"/>
                <a:ea typeface="楷体" panose="02010609060101010101" pitchFamily="49" charset="-122"/>
              </a:rPr>
              <a:t>，在二次约束函数</a:t>
            </a:r>
            <a:r>
              <a:rPr lang="en-US" altLang="zh-CN" dirty="0">
                <a:latin typeface="Times New Roman" panose="02020603050405020304" pitchFamily="18" charset="0"/>
                <a:ea typeface="楷体" panose="02010609060101010101" pitchFamily="49" charset="-122"/>
              </a:rPr>
              <a:t>                 </a:t>
            </a:r>
            <a:r>
              <a:rPr lang="zh-CN" altLang="en-US" dirty="0">
                <a:latin typeface="Times New Roman" panose="02020603050405020304" pitchFamily="18" charset="0"/>
                <a:ea typeface="楷体" panose="02010609060101010101" pitchFamily="49" charset="-122"/>
              </a:rPr>
              <a:t>中引入一个</a:t>
            </a:r>
            <a:r>
              <a:rPr lang="en-US" altLang="zh-CN" dirty="0">
                <a:latin typeface="Times New Roman" panose="02020603050405020304" pitchFamily="18" charset="0"/>
                <a:ea typeface="楷体" panose="02010609060101010101" pitchFamily="49" charset="-122"/>
              </a:rPr>
              <a:t>Bregman</a:t>
            </a:r>
            <a:r>
              <a:rPr lang="zh-CN" altLang="en-US" dirty="0">
                <a:latin typeface="Times New Roman" panose="02020603050405020304" pitchFamily="18" charset="0"/>
                <a:ea typeface="楷体" panose="02010609060101010101" pitchFamily="49" charset="-122"/>
              </a:rPr>
              <a:t>变量</a:t>
            </a:r>
            <a:r>
              <a:rPr lang="en-US" altLang="zh-CN" dirty="0">
                <a:latin typeface="Times New Roman" panose="02020603050405020304" pitchFamily="18" charset="0"/>
                <a:ea typeface="楷体" panose="02010609060101010101" pitchFamily="49" charset="-122"/>
              </a:rPr>
              <a:t>   </a:t>
            </a:r>
            <a:r>
              <a:rPr lang="zh-CN" altLang="en-US" dirty="0">
                <a:latin typeface="Times New Roman" panose="02020603050405020304" pitchFamily="18" charset="0"/>
                <a:ea typeface="楷体" panose="02010609060101010101" pitchFamily="49" charset="-122"/>
              </a:rPr>
              <a:t>。下面的定理给出了解自动结合局部与全局信息的活动轮廓模型极小化问题</a:t>
            </a:r>
            <a:r>
              <a:rPr lang="en-US" altLang="zh-CN" dirty="0">
                <a:latin typeface="Times New Roman" panose="02020603050405020304" pitchFamily="18" charset="0"/>
                <a:ea typeface="楷体" panose="02010609060101010101" pitchFamily="49" charset="-122"/>
              </a:rPr>
              <a:t>(3-13)</a:t>
            </a:r>
            <a:r>
              <a:rPr lang="zh-CN" altLang="en-US" dirty="0">
                <a:latin typeface="Times New Roman" panose="02020603050405020304" pitchFamily="18" charset="0"/>
                <a:ea typeface="楷体" panose="02010609060101010101" pitchFamily="49" charset="-122"/>
              </a:rPr>
              <a:t>的</a:t>
            </a:r>
            <a:r>
              <a:rPr lang="en-US" altLang="zh-CN" dirty="0">
                <a:latin typeface="Times New Roman" panose="02020603050405020304" pitchFamily="18" charset="0"/>
                <a:ea typeface="楷体" panose="02010609060101010101" pitchFamily="49" charset="-122"/>
              </a:rPr>
              <a:t>Split Bregman</a:t>
            </a:r>
            <a:r>
              <a:rPr lang="zh-CN" altLang="en-US" dirty="0">
                <a:latin typeface="Times New Roman" panose="02020603050405020304" pitchFamily="18" charset="0"/>
                <a:ea typeface="楷体" panose="02010609060101010101" pitchFamily="49" charset="-122"/>
              </a:rPr>
              <a:t>迭代格式。</a:t>
            </a:r>
          </a:p>
        </p:txBody>
      </p:sp>
      <p:pic>
        <p:nvPicPr>
          <p:cNvPr id="25" name="图片 24">
            <a:extLst>
              <a:ext uri="{FF2B5EF4-FFF2-40B4-BE49-F238E27FC236}">
                <a16:creationId xmlns:a16="http://schemas.microsoft.com/office/drawing/2014/main" id="{7D7620AD-179B-4796-947F-E43C0E97F2D1}"/>
              </a:ext>
            </a:extLst>
          </p:cNvPr>
          <p:cNvPicPr>
            <a:picLocks noChangeAspect="1"/>
          </p:cNvPicPr>
          <p:nvPr/>
        </p:nvPicPr>
        <p:blipFill>
          <a:blip r:embed="rId6"/>
          <a:stretch>
            <a:fillRect/>
          </a:stretch>
        </p:blipFill>
        <p:spPr>
          <a:xfrm>
            <a:off x="3339273" y="4952876"/>
            <a:ext cx="1056915" cy="352305"/>
          </a:xfrm>
          <a:prstGeom prst="rect">
            <a:avLst/>
          </a:prstGeom>
        </p:spPr>
      </p:pic>
      <p:pic>
        <p:nvPicPr>
          <p:cNvPr id="27" name="图片 26">
            <a:extLst>
              <a:ext uri="{FF2B5EF4-FFF2-40B4-BE49-F238E27FC236}">
                <a16:creationId xmlns:a16="http://schemas.microsoft.com/office/drawing/2014/main" id="{6A31AA77-C468-42A1-8920-9DC0E71B6900}"/>
              </a:ext>
            </a:extLst>
          </p:cNvPr>
          <p:cNvPicPr>
            <a:picLocks noChangeAspect="1"/>
          </p:cNvPicPr>
          <p:nvPr/>
        </p:nvPicPr>
        <p:blipFill>
          <a:blip r:embed="rId7"/>
          <a:stretch>
            <a:fillRect/>
          </a:stretch>
        </p:blipFill>
        <p:spPr>
          <a:xfrm>
            <a:off x="6876905" y="4987666"/>
            <a:ext cx="207537" cy="270427"/>
          </a:xfrm>
          <a:prstGeom prst="rect">
            <a:avLst/>
          </a:prstGeom>
        </p:spPr>
      </p:pic>
      <p:sp>
        <p:nvSpPr>
          <p:cNvPr id="28" name="文本框 27">
            <a:extLst>
              <a:ext uri="{FF2B5EF4-FFF2-40B4-BE49-F238E27FC236}">
                <a16:creationId xmlns:a16="http://schemas.microsoft.com/office/drawing/2014/main" id="{DC9C1BB5-8030-479E-8C4F-1A0102D378FF}"/>
              </a:ext>
            </a:extLst>
          </p:cNvPr>
          <p:cNvSpPr txBox="1"/>
          <p:nvPr/>
        </p:nvSpPr>
        <p:spPr>
          <a:xfrm>
            <a:off x="7742583" y="2444794"/>
            <a:ext cx="715617" cy="369332"/>
          </a:xfrm>
          <a:prstGeom prst="rect">
            <a:avLst/>
          </a:prstGeom>
          <a:noFill/>
        </p:spPr>
        <p:txBody>
          <a:bodyPr wrap="square">
            <a:spAutoFit/>
          </a:bodyPr>
          <a:lstStyle/>
          <a:p>
            <a:r>
              <a:rPr lang="en-US" altLang="zh-CN" dirty="0">
                <a:latin typeface="Times New Roman" panose="02020603050405020304" pitchFamily="18" charset="0"/>
                <a:ea typeface="楷体" panose="02010609060101010101" pitchFamily="49" charset="-122"/>
              </a:rPr>
              <a:t>(3-20)</a:t>
            </a:r>
            <a:endParaRPr lang="zh-CN" altLang="en-US" dirty="0"/>
          </a:p>
        </p:txBody>
      </p:sp>
      <p:sp>
        <p:nvSpPr>
          <p:cNvPr id="29" name="文本框 28">
            <a:extLst>
              <a:ext uri="{FF2B5EF4-FFF2-40B4-BE49-F238E27FC236}">
                <a16:creationId xmlns:a16="http://schemas.microsoft.com/office/drawing/2014/main" id="{133CF587-E54D-406E-BBC1-9036A019081D}"/>
              </a:ext>
            </a:extLst>
          </p:cNvPr>
          <p:cNvSpPr txBox="1"/>
          <p:nvPr/>
        </p:nvSpPr>
        <p:spPr>
          <a:xfrm>
            <a:off x="7742582" y="3771326"/>
            <a:ext cx="715617" cy="369332"/>
          </a:xfrm>
          <a:prstGeom prst="rect">
            <a:avLst/>
          </a:prstGeom>
          <a:noFill/>
        </p:spPr>
        <p:txBody>
          <a:bodyPr wrap="square">
            <a:spAutoFit/>
          </a:bodyPr>
          <a:lstStyle/>
          <a:p>
            <a:r>
              <a:rPr lang="en-US" altLang="zh-CN" dirty="0">
                <a:latin typeface="Times New Roman" panose="02020603050405020304" pitchFamily="18" charset="0"/>
                <a:ea typeface="楷体" panose="02010609060101010101" pitchFamily="49" charset="-122"/>
              </a:rPr>
              <a:t>(3-21)</a:t>
            </a:r>
            <a:endParaRPr lang="zh-CN" altLang="en-US" dirty="0"/>
          </a:p>
        </p:txBody>
      </p:sp>
      <mc:AlternateContent xmlns:mc="http://schemas.openxmlformats.org/markup-compatibility/2006" xmlns:p14="http://schemas.microsoft.com/office/powerpoint/2010/main">
        <mc:Choice Requires="p14">
          <p:contentPart p14:bwMode="auto" r:id="rId8">
            <p14:nvContentPartPr>
              <p14:cNvPr id="3" name="墨迹 2">
                <a:extLst>
                  <a:ext uri="{FF2B5EF4-FFF2-40B4-BE49-F238E27FC236}">
                    <a16:creationId xmlns:a16="http://schemas.microsoft.com/office/drawing/2014/main" id="{CCDF4477-A440-28A6-9A54-DAC9C0A2F851}"/>
                  </a:ext>
                </a:extLst>
              </p14:cNvPr>
              <p14:cNvContentPartPr/>
              <p14:nvPr/>
            </p14:nvContentPartPr>
            <p14:xfrm>
              <a:off x="1671480" y="539640"/>
              <a:ext cx="7314480" cy="3793680"/>
            </p14:xfrm>
          </p:contentPart>
        </mc:Choice>
        <mc:Fallback xmlns="">
          <p:pic>
            <p:nvPicPr>
              <p:cNvPr id="3" name="墨迹 2">
                <a:extLst>
                  <a:ext uri="{FF2B5EF4-FFF2-40B4-BE49-F238E27FC236}">
                    <a16:creationId xmlns:a16="http://schemas.microsoft.com/office/drawing/2014/main" id="{CCDF4477-A440-28A6-9A54-DAC9C0A2F851}"/>
                  </a:ext>
                </a:extLst>
              </p:cNvPr>
              <p:cNvPicPr/>
              <p:nvPr/>
            </p:nvPicPr>
            <p:blipFill>
              <a:blip r:embed="rId9"/>
              <a:stretch>
                <a:fillRect/>
              </a:stretch>
            </p:blipFill>
            <p:spPr>
              <a:xfrm>
                <a:off x="1662120" y="530280"/>
                <a:ext cx="7333200" cy="3812400"/>
              </a:xfrm>
              <a:prstGeom prst="rect">
                <a:avLst/>
              </a:prstGeom>
            </p:spPr>
          </p:pic>
        </mc:Fallback>
      </mc:AlternateContent>
    </p:spTree>
    <p:extLst>
      <p:ext uri="{BB962C8B-B14F-4D97-AF65-F5344CB8AC3E}">
        <p14:creationId xmlns:p14="http://schemas.microsoft.com/office/powerpoint/2010/main" val="38058031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a:extLst>
              <a:ext uri="{FF2B5EF4-FFF2-40B4-BE49-F238E27FC236}">
                <a16:creationId xmlns:a16="http://schemas.microsoft.com/office/drawing/2014/main" id="{6BFAD9C9-5DF5-4D73-877F-4B409094CA4A}"/>
              </a:ext>
            </a:extLst>
          </p:cNvPr>
          <p:cNvSpPr txBox="1"/>
          <p:nvPr/>
        </p:nvSpPr>
        <p:spPr>
          <a:xfrm>
            <a:off x="521803" y="2338792"/>
            <a:ext cx="8055665" cy="369332"/>
          </a:xfrm>
          <a:prstGeom prst="rect">
            <a:avLst/>
          </a:prstGeom>
          <a:noFill/>
        </p:spPr>
        <p:txBody>
          <a:bodyPr wrap="square">
            <a:spAutoFit/>
          </a:bodyPr>
          <a:lstStyle/>
          <a:p>
            <a:pPr algn="l"/>
            <a:r>
              <a:rPr lang="zh-CN" altLang="en-US" dirty="0">
                <a:latin typeface="Times New Roman" panose="02020603050405020304" pitchFamily="18" charset="0"/>
                <a:ea typeface="楷体" panose="02010609060101010101" pitchFamily="49" charset="-122"/>
              </a:rPr>
              <a:t>其中</a:t>
            </a:r>
            <a:r>
              <a:rPr lang="en-US" altLang="zh-CN" dirty="0">
                <a:latin typeface="Times New Roman" panose="02020603050405020304" pitchFamily="18" charset="0"/>
                <a:ea typeface="楷体" panose="02010609060101010101" pitchFamily="49" charset="-122"/>
              </a:rPr>
              <a:t>                   </a:t>
            </a:r>
            <a:r>
              <a:rPr lang="zh-CN" altLang="en-US" dirty="0">
                <a:latin typeface="Times New Roman" panose="02020603050405020304" pitchFamily="18" charset="0"/>
                <a:ea typeface="楷体" panose="02010609060101010101" pitchFamily="49" charset="-122"/>
              </a:rPr>
              <a:t>是引入的</a:t>
            </a:r>
            <a:r>
              <a:rPr lang="en-US" altLang="zh-CN" dirty="0">
                <a:latin typeface="Times New Roman" panose="02020603050405020304" pitchFamily="18" charset="0"/>
                <a:ea typeface="楷体" panose="02010609060101010101" pitchFamily="49" charset="-122"/>
              </a:rPr>
              <a:t>Bregman</a:t>
            </a:r>
            <a:r>
              <a:rPr lang="zh-CN" altLang="en-US" dirty="0">
                <a:latin typeface="Times New Roman" panose="02020603050405020304" pitchFamily="18" charset="0"/>
                <a:ea typeface="楷体" panose="02010609060101010101" pitchFamily="49" charset="-122"/>
              </a:rPr>
              <a:t>变量，</a:t>
            </a:r>
            <a:r>
              <a:rPr lang="en-US" altLang="zh-CN" dirty="0">
                <a:latin typeface="Times New Roman" panose="02020603050405020304" pitchFamily="18" charset="0"/>
                <a:ea typeface="楷体" panose="02010609060101010101" pitchFamily="49" charset="-122"/>
              </a:rPr>
              <a:t>      </a:t>
            </a:r>
            <a:r>
              <a:rPr lang="zh-CN" altLang="en-US" dirty="0">
                <a:latin typeface="Times New Roman" panose="02020603050405020304" pitchFamily="18" charset="0"/>
                <a:ea typeface="楷体" panose="02010609060101010101" pitchFamily="49" charset="-122"/>
              </a:rPr>
              <a:t>可由如下</a:t>
            </a:r>
            <a:r>
              <a:rPr lang="en-US" altLang="zh-CN" dirty="0">
                <a:latin typeface="Times New Roman" panose="02020603050405020304" pitchFamily="18" charset="0"/>
                <a:ea typeface="楷体" panose="02010609060101010101" pitchFamily="49" charset="-122"/>
              </a:rPr>
              <a:t>Bregman</a:t>
            </a:r>
            <a:r>
              <a:rPr lang="zh-CN" altLang="en-US" dirty="0">
                <a:latin typeface="Times New Roman" panose="02020603050405020304" pitchFamily="18" charset="0"/>
                <a:ea typeface="楷体" panose="02010609060101010101" pitchFamily="49" charset="-122"/>
              </a:rPr>
              <a:t>迭代更新：</a:t>
            </a:r>
          </a:p>
        </p:txBody>
      </p:sp>
      <p:sp>
        <p:nvSpPr>
          <p:cNvPr id="2" name="标题 1">
            <a:extLst>
              <a:ext uri="{FF2B5EF4-FFF2-40B4-BE49-F238E27FC236}">
                <a16:creationId xmlns:a16="http://schemas.microsoft.com/office/drawing/2014/main" id="{F7068BB1-697E-405F-971A-796E73D52BD0}"/>
              </a:ext>
            </a:extLst>
          </p:cNvPr>
          <p:cNvSpPr>
            <a:spLocks noGrp="1"/>
          </p:cNvSpPr>
          <p:nvPr>
            <p:ph type="title"/>
          </p:nvPr>
        </p:nvSpPr>
        <p:spPr>
          <a:xfrm>
            <a:off x="1048250" y="326994"/>
            <a:ext cx="5680723" cy="453228"/>
          </a:xfrm>
        </p:spPr>
        <p:txBody>
          <a:bodyPr>
            <a:normAutofit/>
          </a:bodyPr>
          <a:lstStyle/>
          <a:p>
            <a:r>
              <a:rPr lang="en-US" altLang="zh-CN" sz="2400" i="0" u="none" strike="noStrike" baseline="0" dirty="0"/>
              <a:t>3.5 </a:t>
            </a:r>
            <a:r>
              <a:rPr lang="en-US" altLang="zh-CN" sz="2400" b="0" i="0" u="none" strike="noStrike" baseline="0" dirty="0">
                <a:latin typeface="NimbusRomNo9L-Regu"/>
              </a:rPr>
              <a:t>Split Bregman </a:t>
            </a:r>
            <a:r>
              <a:rPr lang="zh-CN" altLang="en-US" sz="2400" b="0" i="0" u="none" strike="noStrike" baseline="0" dirty="0">
                <a:latin typeface="黑体" panose="02010609060101010101" pitchFamily="49" charset="-122"/>
                <a:ea typeface="黑体" panose="02010609060101010101" pitchFamily="49" charset="-122"/>
              </a:rPr>
              <a:t>方法用于极小化新模型</a:t>
            </a:r>
            <a:endParaRPr lang="zh-CN" altLang="en-US" sz="2400" dirty="0"/>
          </a:p>
        </p:txBody>
      </p:sp>
      <p:sp>
        <p:nvSpPr>
          <p:cNvPr id="4" name="文本框 3">
            <a:extLst>
              <a:ext uri="{FF2B5EF4-FFF2-40B4-BE49-F238E27FC236}">
                <a16:creationId xmlns:a16="http://schemas.microsoft.com/office/drawing/2014/main" id="{85E0DB41-6570-4C75-8217-35F2E9EA5FCA}"/>
              </a:ext>
            </a:extLst>
          </p:cNvPr>
          <p:cNvSpPr txBox="1"/>
          <p:nvPr/>
        </p:nvSpPr>
        <p:spPr>
          <a:xfrm>
            <a:off x="521804" y="1103748"/>
            <a:ext cx="8055666" cy="646331"/>
          </a:xfrm>
          <a:prstGeom prst="rect">
            <a:avLst/>
          </a:prstGeom>
          <a:noFill/>
        </p:spPr>
        <p:txBody>
          <a:bodyPr wrap="square">
            <a:spAutoFit/>
          </a:bodyPr>
          <a:lstStyle/>
          <a:p>
            <a:pPr algn="just"/>
            <a:r>
              <a:rPr lang="zh-CN" altLang="en-US" b="1" dirty="0">
                <a:latin typeface="Times New Roman" panose="02020603050405020304" pitchFamily="18" charset="0"/>
                <a:ea typeface="楷体" panose="02010609060101010101" pitchFamily="49" charset="-122"/>
              </a:rPr>
              <a:t>定理</a:t>
            </a:r>
            <a:r>
              <a:rPr lang="en-US" altLang="zh-CN" b="1" dirty="0">
                <a:latin typeface="Times New Roman" panose="02020603050405020304" pitchFamily="18" charset="0"/>
                <a:ea typeface="楷体" panose="02010609060101010101" pitchFamily="49" charset="-122"/>
              </a:rPr>
              <a:t>3.1</a:t>
            </a:r>
            <a:r>
              <a:rPr lang="en-US" altLang="zh-CN" dirty="0">
                <a:latin typeface="Times New Roman" panose="02020603050405020304" pitchFamily="18" charset="0"/>
                <a:ea typeface="楷体" panose="02010609060101010101" pitchFamily="49" charset="-122"/>
              </a:rPr>
              <a:t> </a:t>
            </a:r>
            <a:r>
              <a:rPr lang="zh-CN" altLang="en-US" dirty="0">
                <a:latin typeface="Times New Roman" panose="02020603050405020304" pitchFamily="18" charset="0"/>
                <a:ea typeface="楷体" panose="02010609060101010101" pitchFamily="49" charset="-122"/>
              </a:rPr>
              <a:t>自动结合局部与全局信息的活动轮廓模型的极小化问题</a:t>
            </a:r>
            <a:r>
              <a:rPr lang="en-US" altLang="zh-CN" dirty="0">
                <a:latin typeface="Times New Roman" panose="02020603050405020304" pitchFamily="18" charset="0"/>
                <a:ea typeface="楷体" panose="02010609060101010101" pitchFamily="49" charset="-122"/>
              </a:rPr>
              <a:t>(3-13)</a:t>
            </a:r>
            <a:r>
              <a:rPr lang="zh-CN" altLang="en-US" dirty="0">
                <a:latin typeface="Times New Roman" panose="02020603050405020304" pitchFamily="18" charset="0"/>
                <a:ea typeface="楷体" panose="02010609060101010101" pitchFamily="49" charset="-122"/>
              </a:rPr>
              <a:t>可以转化为如下一系列无约束优化问题：</a:t>
            </a:r>
          </a:p>
        </p:txBody>
      </p:sp>
      <p:pic>
        <p:nvPicPr>
          <p:cNvPr id="6" name="图片 5">
            <a:extLst>
              <a:ext uri="{FF2B5EF4-FFF2-40B4-BE49-F238E27FC236}">
                <a16:creationId xmlns:a16="http://schemas.microsoft.com/office/drawing/2014/main" id="{20655D34-22BD-4464-B4CE-8B9B035E4FB0}"/>
              </a:ext>
            </a:extLst>
          </p:cNvPr>
          <p:cNvPicPr>
            <a:picLocks noChangeAspect="1"/>
          </p:cNvPicPr>
          <p:nvPr/>
        </p:nvPicPr>
        <p:blipFill>
          <a:blip r:embed="rId2"/>
          <a:stretch>
            <a:fillRect/>
          </a:stretch>
        </p:blipFill>
        <p:spPr>
          <a:xfrm>
            <a:off x="2010189" y="1750079"/>
            <a:ext cx="5123621" cy="593860"/>
          </a:xfrm>
          <a:prstGeom prst="rect">
            <a:avLst/>
          </a:prstGeom>
        </p:spPr>
      </p:pic>
      <p:pic>
        <p:nvPicPr>
          <p:cNvPr id="8" name="图片 7">
            <a:extLst>
              <a:ext uri="{FF2B5EF4-FFF2-40B4-BE49-F238E27FC236}">
                <a16:creationId xmlns:a16="http://schemas.microsoft.com/office/drawing/2014/main" id="{072001E6-B27D-4C3A-A190-B72E4D8DFE91}"/>
              </a:ext>
            </a:extLst>
          </p:cNvPr>
          <p:cNvPicPr>
            <a:picLocks noChangeAspect="1"/>
          </p:cNvPicPr>
          <p:nvPr/>
        </p:nvPicPr>
        <p:blipFill>
          <a:blip r:embed="rId3"/>
          <a:stretch>
            <a:fillRect/>
          </a:stretch>
        </p:blipFill>
        <p:spPr>
          <a:xfrm>
            <a:off x="1048250" y="2355702"/>
            <a:ext cx="1093633" cy="346371"/>
          </a:xfrm>
          <a:prstGeom prst="rect">
            <a:avLst/>
          </a:prstGeom>
        </p:spPr>
      </p:pic>
      <p:pic>
        <p:nvPicPr>
          <p:cNvPr id="10" name="图片 9">
            <a:extLst>
              <a:ext uri="{FF2B5EF4-FFF2-40B4-BE49-F238E27FC236}">
                <a16:creationId xmlns:a16="http://schemas.microsoft.com/office/drawing/2014/main" id="{5CBD3809-C773-45A1-9D29-38DC9B500F61}"/>
              </a:ext>
            </a:extLst>
          </p:cNvPr>
          <p:cNvPicPr>
            <a:picLocks noChangeAspect="1"/>
          </p:cNvPicPr>
          <p:nvPr/>
        </p:nvPicPr>
        <p:blipFill>
          <a:blip r:embed="rId4"/>
          <a:stretch>
            <a:fillRect/>
          </a:stretch>
        </p:blipFill>
        <p:spPr>
          <a:xfrm>
            <a:off x="4522299" y="2368939"/>
            <a:ext cx="422741" cy="272433"/>
          </a:xfrm>
          <a:prstGeom prst="rect">
            <a:avLst/>
          </a:prstGeom>
        </p:spPr>
      </p:pic>
      <p:pic>
        <p:nvPicPr>
          <p:cNvPr id="12" name="图片 11">
            <a:extLst>
              <a:ext uri="{FF2B5EF4-FFF2-40B4-BE49-F238E27FC236}">
                <a16:creationId xmlns:a16="http://schemas.microsoft.com/office/drawing/2014/main" id="{E1D46C29-F75E-41EA-B751-4CCAC34407FC}"/>
              </a:ext>
            </a:extLst>
          </p:cNvPr>
          <p:cNvPicPr>
            <a:picLocks noChangeAspect="1"/>
          </p:cNvPicPr>
          <p:nvPr/>
        </p:nvPicPr>
        <p:blipFill>
          <a:blip r:embed="rId5"/>
          <a:stretch>
            <a:fillRect/>
          </a:stretch>
        </p:blipFill>
        <p:spPr>
          <a:xfrm>
            <a:off x="2536619" y="2884056"/>
            <a:ext cx="4070759" cy="335732"/>
          </a:xfrm>
          <a:prstGeom prst="rect">
            <a:avLst/>
          </a:prstGeom>
        </p:spPr>
      </p:pic>
      <p:sp>
        <p:nvSpPr>
          <p:cNvPr id="15" name="文本框 14">
            <a:extLst>
              <a:ext uri="{FF2B5EF4-FFF2-40B4-BE49-F238E27FC236}">
                <a16:creationId xmlns:a16="http://schemas.microsoft.com/office/drawing/2014/main" id="{3F7EF9B3-7D2A-4CBC-AEA8-9EDABA45C6DA}"/>
              </a:ext>
            </a:extLst>
          </p:cNvPr>
          <p:cNvSpPr txBox="1"/>
          <p:nvPr/>
        </p:nvSpPr>
        <p:spPr>
          <a:xfrm>
            <a:off x="7757491" y="1859769"/>
            <a:ext cx="715617" cy="369332"/>
          </a:xfrm>
          <a:prstGeom prst="rect">
            <a:avLst/>
          </a:prstGeom>
          <a:noFill/>
        </p:spPr>
        <p:txBody>
          <a:bodyPr wrap="square">
            <a:spAutoFit/>
          </a:bodyPr>
          <a:lstStyle/>
          <a:p>
            <a:r>
              <a:rPr lang="en-US" altLang="zh-CN" dirty="0">
                <a:latin typeface="Times New Roman" panose="02020603050405020304" pitchFamily="18" charset="0"/>
                <a:ea typeface="楷体" panose="02010609060101010101" pitchFamily="49" charset="-122"/>
              </a:rPr>
              <a:t>(3-22)</a:t>
            </a:r>
            <a:endParaRPr lang="zh-CN" altLang="en-US" dirty="0"/>
          </a:p>
        </p:txBody>
      </p:sp>
      <p:sp>
        <p:nvSpPr>
          <p:cNvPr id="16" name="文本框 15">
            <a:extLst>
              <a:ext uri="{FF2B5EF4-FFF2-40B4-BE49-F238E27FC236}">
                <a16:creationId xmlns:a16="http://schemas.microsoft.com/office/drawing/2014/main" id="{9C559071-9938-481C-93D0-D4EDE5C6370C}"/>
              </a:ext>
            </a:extLst>
          </p:cNvPr>
          <p:cNvSpPr txBox="1"/>
          <p:nvPr/>
        </p:nvSpPr>
        <p:spPr>
          <a:xfrm>
            <a:off x="7757491" y="2867256"/>
            <a:ext cx="715617" cy="369332"/>
          </a:xfrm>
          <a:prstGeom prst="rect">
            <a:avLst/>
          </a:prstGeom>
          <a:noFill/>
        </p:spPr>
        <p:txBody>
          <a:bodyPr wrap="square">
            <a:spAutoFit/>
          </a:bodyPr>
          <a:lstStyle/>
          <a:p>
            <a:r>
              <a:rPr lang="en-US" altLang="zh-CN" dirty="0">
                <a:latin typeface="Times New Roman" panose="02020603050405020304" pitchFamily="18" charset="0"/>
                <a:ea typeface="楷体" panose="02010609060101010101" pitchFamily="49" charset="-122"/>
              </a:rPr>
              <a:t>(3-23)</a:t>
            </a:r>
            <a:endParaRPr lang="zh-CN" altLang="en-US" dirty="0"/>
          </a:p>
        </p:txBody>
      </p:sp>
      <p:sp>
        <p:nvSpPr>
          <p:cNvPr id="19" name="文本框 18">
            <a:extLst>
              <a:ext uri="{FF2B5EF4-FFF2-40B4-BE49-F238E27FC236}">
                <a16:creationId xmlns:a16="http://schemas.microsoft.com/office/drawing/2014/main" id="{A6A228C1-1895-4EB4-AB52-3021DA75BE6F}"/>
              </a:ext>
            </a:extLst>
          </p:cNvPr>
          <p:cNvSpPr txBox="1"/>
          <p:nvPr/>
        </p:nvSpPr>
        <p:spPr>
          <a:xfrm>
            <a:off x="8260975" y="5428250"/>
            <a:ext cx="413886" cy="369332"/>
          </a:xfrm>
          <a:prstGeom prst="rect">
            <a:avLst/>
          </a:prstGeom>
          <a:noFill/>
        </p:spPr>
        <p:txBody>
          <a:bodyPr wrap="square">
            <a:spAutoFit/>
          </a:bodyPr>
          <a:lstStyle/>
          <a:p>
            <a:r>
              <a:rPr lang="en-US" altLang="zh-CN" sz="1800" dirty="0"/>
              <a:t>□</a:t>
            </a:r>
            <a:endParaRPr lang="zh-CN" altLang="en-US" sz="1800" dirty="0"/>
          </a:p>
        </p:txBody>
      </p:sp>
      <p:sp>
        <p:nvSpPr>
          <p:cNvPr id="18" name="文本框 17">
            <a:extLst>
              <a:ext uri="{FF2B5EF4-FFF2-40B4-BE49-F238E27FC236}">
                <a16:creationId xmlns:a16="http://schemas.microsoft.com/office/drawing/2014/main" id="{9E2AC868-BB3F-499B-AC4E-578C489251D9}"/>
              </a:ext>
            </a:extLst>
          </p:cNvPr>
          <p:cNvSpPr txBox="1"/>
          <p:nvPr/>
        </p:nvSpPr>
        <p:spPr>
          <a:xfrm>
            <a:off x="521803" y="3429000"/>
            <a:ext cx="8104174" cy="923330"/>
          </a:xfrm>
          <a:prstGeom prst="rect">
            <a:avLst/>
          </a:prstGeom>
          <a:noFill/>
        </p:spPr>
        <p:txBody>
          <a:bodyPr wrap="square">
            <a:spAutoFit/>
          </a:bodyPr>
          <a:lstStyle/>
          <a:p>
            <a:pPr indent="457200" algn="l"/>
            <a:r>
              <a:rPr lang="zh-CN" altLang="en-US" dirty="0">
                <a:latin typeface="Times New Roman" panose="02020603050405020304" pitchFamily="18" charset="0"/>
                <a:ea typeface="楷体" panose="02010609060101010101" pitchFamily="49" charset="-122"/>
              </a:rPr>
              <a:t>上述式</a:t>
            </a:r>
            <a:r>
              <a:rPr lang="en-US" altLang="zh-CN" dirty="0">
                <a:latin typeface="Times New Roman" panose="02020603050405020304" pitchFamily="18" charset="0"/>
                <a:ea typeface="楷体" panose="02010609060101010101" pitchFamily="49" charset="-122"/>
              </a:rPr>
              <a:t>(3-22) </a:t>
            </a:r>
            <a:r>
              <a:rPr lang="zh-CN" altLang="en-US" dirty="0">
                <a:latin typeface="Times New Roman" panose="02020603050405020304" pitchFamily="18" charset="0"/>
                <a:ea typeface="楷体" panose="02010609060101010101" pitchFamily="49" charset="-122"/>
              </a:rPr>
              <a:t>和式</a:t>
            </a:r>
            <a:r>
              <a:rPr lang="en-US" altLang="zh-CN" dirty="0">
                <a:latin typeface="Times New Roman" panose="02020603050405020304" pitchFamily="18" charset="0"/>
                <a:ea typeface="楷体" panose="02010609060101010101" pitchFamily="49" charset="-122"/>
              </a:rPr>
              <a:t>(3-23) </a:t>
            </a:r>
            <a:r>
              <a:rPr lang="zh-CN" altLang="en-US" dirty="0">
                <a:latin typeface="Times New Roman" panose="02020603050405020304" pitchFamily="18" charset="0"/>
                <a:ea typeface="楷体" panose="02010609060101010101" pitchFamily="49" charset="-122"/>
              </a:rPr>
              <a:t>即是极小化自动结合局部与全局信息的活动轮廓模型能量泛函的</a:t>
            </a:r>
            <a:r>
              <a:rPr lang="en-US" altLang="zh-CN" dirty="0">
                <a:latin typeface="Times New Roman" panose="02020603050405020304" pitchFamily="18" charset="0"/>
                <a:ea typeface="楷体" panose="02010609060101010101" pitchFamily="49" charset="-122"/>
              </a:rPr>
              <a:t>Split Bregman</a:t>
            </a:r>
            <a:r>
              <a:rPr lang="zh-CN" altLang="en-US" dirty="0">
                <a:latin typeface="Times New Roman" panose="02020603050405020304" pitchFamily="18" charset="0"/>
                <a:ea typeface="楷体" panose="02010609060101010101" pitchFamily="49" charset="-122"/>
              </a:rPr>
              <a:t>迭代算法。对于该</a:t>
            </a:r>
            <a:r>
              <a:rPr lang="en-US" altLang="zh-CN" dirty="0">
                <a:latin typeface="Times New Roman" panose="02020603050405020304" pitchFamily="18" charset="0"/>
                <a:ea typeface="楷体" panose="02010609060101010101" pitchFamily="49" charset="-122"/>
              </a:rPr>
              <a:t>Split Bregman</a:t>
            </a:r>
            <a:r>
              <a:rPr lang="zh-CN" altLang="en-US" dirty="0">
                <a:latin typeface="Times New Roman" panose="02020603050405020304" pitchFamily="18" charset="0"/>
                <a:ea typeface="楷体" panose="02010609060101010101" pitchFamily="49" charset="-122"/>
              </a:rPr>
              <a:t>迭代算法，有如下收敛性定理。</a:t>
            </a:r>
          </a:p>
        </p:txBody>
      </p:sp>
      <p:sp>
        <p:nvSpPr>
          <p:cNvPr id="20" name="文本框 19">
            <a:extLst>
              <a:ext uri="{FF2B5EF4-FFF2-40B4-BE49-F238E27FC236}">
                <a16:creationId xmlns:a16="http://schemas.microsoft.com/office/drawing/2014/main" id="{77FDCCE0-692B-4FE3-BB75-25D3AF25750A}"/>
              </a:ext>
            </a:extLst>
          </p:cNvPr>
          <p:cNvSpPr txBox="1"/>
          <p:nvPr/>
        </p:nvSpPr>
        <p:spPr>
          <a:xfrm>
            <a:off x="521803" y="4425869"/>
            <a:ext cx="8055665" cy="1200329"/>
          </a:xfrm>
          <a:prstGeom prst="rect">
            <a:avLst/>
          </a:prstGeom>
          <a:noFill/>
        </p:spPr>
        <p:txBody>
          <a:bodyPr wrap="square">
            <a:spAutoFit/>
          </a:bodyPr>
          <a:lstStyle/>
          <a:p>
            <a:r>
              <a:rPr lang="zh-CN" altLang="en-US" b="1" dirty="0">
                <a:latin typeface="Times New Roman" panose="02020603050405020304" pitchFamily="18" charset="0"/>
                <a:ea typeface="楷体" panose="02010609060101010101" pitchFamily="49" charset="-122"/>
              </a:rPr>
              <a:t>定理</a:t>
            </a:r>
            <a:r>
              <a:rPr lang="en-US" altLang="zh-CN" b="1" dirty="0">
                <a:latin typeface="Times New Roman" panose="02020603050405020304" pitchFamily="18" charset="0"/>
                <a:ea typeface="楷体" panose="02010609060101010101" pitchFamily="49" charset="-122"/>
              </a:rPr>
              <a:t>3.2</a:t>
            </a:r>
            <a:r>
              <a:rPr lang="en-US" altLang="zh-CN" dirty="0">
                <a:latin typeface="Times New Roman" panose="02020603050405020304" pitchFamily="18" charset="0"/>
                <a:ea typeface="楷体" panose="02010609060101010101" pitchFamily="49" charset="-122"/>
              </a:rPr>
              <a:t> </a:t>
            </a:r>
            <a:r>
              <a:rPr lang="zh-CN" altLang="en-US" dirty="0">
                <a:latin typeface="Times New Roman" panose="02020603050405020304" pitchFamily="18" charset="0"/>
                <a:ea typeface="楷体" panose="02010609060101010101" pitchFamily="49" charset="-122"/>
              </a:rPr>
              <a:t>极小化自动结合局部与全局信息的活动轮廓模型能量泛函的</a:t>
            </a:r>
            <a:r>
              <a:rPr lang="en-US" altLang="zh-CN" dirty="0">
                <a:latin typeface="Times New Roman" panose="02020603050405020304" pitchFamily="18" charset="0"/>
                <a:ea typeface="楷体" panose="02010609060101010101" pitchFamily="49" charset="-122"/>
              </a:rPr>
              <a:t>Split Bregman </a:t>
            </a:r>
            <a:r>
              <a:rPr lang="zh-CN" altLang="en-US" dirty="0">
                <a:latin typeface="Times New Roman" panose="02020603050405020304" pitchFamily="18" charset="0"/>
                <a:ea typeface="楷体" panose="02010609060101010101" pitchFamily="49" charset="-122"/>
              </a:rPr>
              <a:t>迭代算法式</a:t>
            </a:r>
            <a:r>
              <a:rPr lang="en-US" altLang="zh-CN" dirty="0">
                <a:latin typeface="Times New Roman" panose="02020603050405020304" pitchFamily="18" charset="0"/>
                <a:ea typeface="楷体" panose="02010609060101010101" pitchFamily="49" charset="-122"/>
              </a:rPr>
              <a:t>(3-22)</a:t>
            </a:r>
            <a:r>
              <a:rPr lang="zh-CN" altLang="en-US" dirty="0">
                <a:latin typeface="Times New Roman" panose="02020603050405020304" pitchFamily="18" charset="0"/>
                <a:ea typeface="楷体" panose="02010609060101010101" pitchFamily="49" charset="-122"/>
              </a:rPr>
              <a:t>和式</a:t>
            </a:r>
            <a:r>
              <a:rPr lang="en-US" altLang="zh-CN" dirty="0">
                <a:latin typeface="Times New Roman" panose="02020603050405020304" pitchFamily="18" charset="0"/>
                <a:ea typeface="楷体" panose="02010609060101010101" pitchFamily="49" charset="-122"/>
              </a:rPr>
              <a:t>(3-23)</a:t>
            </a:r>
            <a:r>
              <a:rPr lang="zh-CN" altLang="en-US" dirty="0">
                <a:latin typeface="Times New Roman" panose="02020603050405020304" pitchFamily="18" charset="0"/>
                <a:ea typeface="楷体" panose="02010609060101010101" pitchFamily="49" charset="-122"/>
              </a:rPr>
              <a:t>在如下意义下收敛：当</a:t>
            </a:r>
            <a:r>
              <a:rPr lang="en-US" altLang="zh-CN" dirty="0">
                <a:latin typeface="Times New Roman" panose="02020603050405020304" pitchFamily="18" charset="0"/>
                <a:ea typeface="楷体" panose="02010609060101010101" pitchFamily="49" charset="-122"/>
              </a:rPr>
              <a:t>k</a:t>
            </a:r>
            <a:r>
              <a:rPr lang="zh-CN" altLang="en-US" dirty="0">
                <a:latin typeface="Times New Roman" panose="02020603050405020304" pitchFamily="18" charset="0"/>
                <a:ea typeface="楷体" panose="02010609060101010101" pitchFamily="49" charset="-122"/>
              </a:rPr>
              <a:t>→∞时</a:t>
            </a:r>
            <a:r>
              <a:rPr kumimoji="0" lang="zh-CN" altLang="en-US" sz="1800" b="0" i="0" u="none" strike="noStrike" kern="1200" cap="none" spc="0" normalizeH="0" baseline="0" noProof="0" dirty="0">
                <a:ln>
                  <a:noFill/>
                </a:ln>
                <a:solidFill>
                  <a:srgbClr val="1D1D1D"/>
                </a:solidFill>
                <a:effectLst/>
                <a:uLnTx/>
                <a:uFillTx/>
                <a:latin typeface="Times New Roman" panose="02020603050405020304" pitchFamily="18" charset="0"/>
                <a:ea typeface="楷体" panose="02010609060101010101" pitchFamily="49" charset="-122"/>
                <a:cs typeface="+mn-cs"/>
              </a:rPr>
              <a:t>，</a:t>
            </a:r>
            <a:r>
              <a:rPr lang="zh-CN" altLang="en-US" dirty="0">
                <a:latin typeface="Times New Roman" panose="02020603050405020304" pitchFamily="18" charset="0"/>
                <a:ea typeface="楷体" panose="02010609060101010101" pitchFamily="49" charset="-122"/>
              </a:rPr>
              <a:t>                                   与                      ，其中</a:t>
            </a:r>
            <a:r>
              <a:rPr lang="en-US" altLang="zh-CN" i="1" dirty="0">
                <a:latin typeface="Times New Roman" panose="02020603050405020304" pitchFamily="18" charset="0"/>
                <a:ea typeface="楷体" panose="02010609060101010101" pitchFamily="49" charset="-122"/>
              </a:rPr>
              <a:t>ϕ</a:t>
            </a:r>
            <a:r>
              <a:rPr lang="zh-CN" altLang="en-US" baseline="30000" dirty="0">
                <a:latin typeface="Times New Roman" panose="02020603050405020304" pitchFamily="18" charset="0"/>
                <a:ea typeface="楷体" panose="02010609060101010101" pitchFamily="49" charset="-122"/>
              </a:rPr>
              <a:t>∗</a:t>
            </a:r>
            <a:r>
              <a:rPr lang="zh-CN" altLang="en-US" dirty="0">
                <a:latin typeface="Times New Roman" panose="02020603050405020304" pitchFamily="18" charset="0"/>
                <a:ea typeface="楷体" panose="02010609060101010101" pitchFamily="49" charset="-122"/>
              </a:rPr>
              <a:t>是极小化问题</a:t>
            </a:r>
            <a:r>
              <a:rPr lang="en-US" altLang="zh-CN" dirty="0">
                <a:latin typeface="Times New Roman" panose="02020603050405020304" pitchFamily="18" charset="0"/>
                <a:ea typeface="楷体" panose="02010609060101010101" pitchFamily="49" charset="-122"/>
              </a:rPr>
              <a:t>(3-13)</a:t>
            </a:r>
            <a:r>
              <a:rPr lang="zh-CN" altLang="en-US" dirty="0">
                <a:latin typeface="Times New Roman" panose="02020603050405020304" pitchFamily="18" charset="0"/>
                <a:ea typeface="楷体" panose="02010609060101010101" pitchFamily="49" charset="-122"/>
              </a:rPr>
              <a:t>的解。即一系列无约束优化问题</a:t>
            </a:r>
            <a:r>
              <a:rPr lang="en-US" altLang="zh-CN" dirty="0">
                <a:latin typeface="Times New Roman" panose="02020603050405020304" pitchFamily="18" charset="0"/>
                <a:ea typeface="楷体" panose="02010609060101010101" pitchFamily="49" charset="-122"/>
              </a:rPr>
              <a:t>(3-22)</a:t>
            </a:r>
            <a:r>
              <a:rPr lang="zh-CN" altLang="en-US" dirty="0">
                <a:latin typeface="Times New Roman" panose="02020603050405020304" pitchFamily="18" charset="0"/>
                <a:ea typeface="楷体" panose="02010609060101010101" pitchFamily="49" charset="-122"/>
              </a:rPr>
              <a:t>的解</a:t>
            </a:r>
            <a:r>
              <a:rPr lang="en-US" altLang="zh-CN" i="1" dirty="0" err="1">
                <a:latin typeface="Times New Roman" panose="02020603050405020304" pitchFamily="18" charset="0"/>
                <a:ea typeface="楷体" panose="02010609060101010101" pitchFamily="49" charset="-122"/>
              </a:rPr>
              <a:t>ϕ</a:t>
            </a:r>
            <a:r>
              <a:rPr lang="en-US" altLang="zh-CN" baseline="30000" dirty="0" err="1">
                <a:latin typeface="Times New Roman" panose="02020603050405020304" pitchFamily="18" charset="0"/>
                <a:ea typeface="楷体" panose="02010609060101010101" pitchFamily="49" charset="-122"/>
              </a:rPr>
              <a:t>k</a:t>
            </a:r>
            <a:r>
              <a:rPr lang="zh-CN" altLang="en-US" dirty="0">
                <a:latin typeface="Times New Roman" panose="02020603050405020304" pitchFamily="18" charset="0"/>
                <a:ea typeface="楷体" panose="02010609060101010101" pitchFamily="49" charset="-122"/>
              </a:rPr>
              <a:t>收敛于原始的极小化问题</a:t>
            </a:r>
            <a:r>
              <a:rPr lang="en-US" altLang="zh-CN" dirty="0">
                <a:latin typeface="Times New Roman" panose="02020603050405020304" pitchFamily="18" charset="0"/>
                <a:ea typeface="楷体" panose="02010609060101010101" pitchFamily="49" charset="-122"/>
              </a:rPr>
              <a:t>(3-13)</a:t>
            </a:r>
            <a:r>
              <a:rPr lang="zh-CN" altLang="en-US" dirty="0">
                <a:latin typeface="Times New Roman" panose="02020603050405020304" pitchFamily="18" charset="0"/>
                <a:ea typeface="楷体" panose="02010609060101010101" pitchFamily="49" charset="-122"/>
              </a:rPr>
              <a:t>的解</a:t>
            </a:r>
            <a:r>
              <a:rPr lang="en-US" altLang="zh-CN" i="1" dirty="0">
                <a:latin typeface="Times New Roman" panose="02020603050405020304" pitchFamily="18" charset="0"/>
                <a:ea typeface="楷体" panose="02010609060101010101" pitchFamily="49" charset="-122"/>
              </a:rPr>
              <a:t>ϕ</a:t>
            </a:r>
            <a:r>
              <a:rPr lang="zh-CN" altLang="en-US" baseline="30000" dirty="0">
                <a:latin typeface="Times New Roman" panose="02020603050405020304" pitchFamily="18" charset="0"/>
                <a:ea typeface="楷体" panose="02010609060101010101" pitchFamily="49" charset="-122"/>
              </a:rPr>
              <a:t>∗</a:t>
            </a:r>
            <a:r>
              <a:rPr lang="zh-CN" altLang="en-US" dirty="0">
                <a:latin typeface="Times New Roman" panose="02020603050405020304" pitchFamily="18" charset="0"/>
                <a:ea typeface="楷体" panose="02010609060101010101" pitchFamily="49" charset="-122"/>
              </a:rPr>
              <a:t>。</a:t>
            </a:r>
          </a:p>
        </p:txBody>
      </p:sp>
      <p:pic>
        <p:nvPicPr>
          <p:cNvPr id="21" name="图片 20">
            <a:extLst>
              <a:ext uri="{FF2B5EF4-FFF2-40B4-BE49-F238E27FC236}">
                <a16:creationId xmlns:a16="http://schemas.microsoft.com/office/drawing/2014/main" id="{8D2AC5F5-509C-4712-B751-3DFE27E17FFE}"/>
              </a:ext>
            </a:extLst>
          </p:cNvPr>
          <p:cNvPicPr>
            <a:picLocks noChangeAspect="1"/>
          </p:cNvPicPr>
          <p:nvPr/>
        </p:nvPicPr>
        <p:blipFill>
          <a:blip r:embed="rId6"/>
          <a:stretch>
            <a:fillRect/>
          </a:stretch>
        </p:blipFill>
        <p:spPr>
          <a:xfrm>
            <a:off x="928028" y="5073206"/>
            <a:ext cx="1194725" cy="240146"/>
          </a:xfrm>
          <a:prstGeom prst="rect">
            <a:avLst/>
          </a:prstGeom>
        </p:spPr>
      </p:pic>
      <p:pic>
        <p:nvPicPr>
          <p:cNvPr id="22" name="图片 21">
            <a:extLst>
              <a:ext uri="{FF2B5EF4-FFF2-40B4-BE49-F238E27FC236}">
                <a16:creationId xmlns:a16="http://schemas.microsoft.com/office/drawing/2014/main" id="{5821343D-32FB-4741-A01E-72ABA86629C6}"/>
              </a:ext>
            </a:extLst>
          </p:cNvPr>
          <p:cNvPicPr>
            <a:picLocks noChangeAspect="1"/>
          </p:cNvPicPr>
          <p:nvPr/>
        </p:nvPicPr>
        <p:blipFill>
          <a:blip r:embed="rId7"/>
          <a:stretch>
            <a:fillRect/>
          </a:stretch>
        </p:blipFill>
        <p:spPr>
          <a:xfrm>
            <a:off x="7413850" y="4731003"/>
            <a:ext cx="1402897" cy="295030"/>
          </a:xfrm>
          <a:prstGeom prst="rect">
            <a:avLst/>
          </a:prstGeom>
        </p:spPr>
      </p:pic>
      <mc:AlternateContent xmlns:mc="http://schemas.openxmlformats.org/markup-compatibility/2006" xmlns:p14="http://schemas.microsoft.com/office/powerpoint/2010/main">
        <mc:Choice Requires="p14">
          <p:contentPart p14:bwMode="auto" r:id="rId8">
            <p14:nvContentPartPr>
              <p14:cNvPr id="3" name="墨迹 2">
                <a:extLst>
                  <a:ext uri="{FF2B5EF4-FFF2-40B4-BE49-F238E27FC236}">
                    <a16:creationId xmlns:a16="http://schemas.microsoft.com/office/drawing/2014/main" id="{EF26DC6C-F508-0692-BCCA-8FC8114FACE3}"/>
                  </a:ext>
                </a:extLst>
              </p14:cNvPr>
              <p14:cNvContentPartPr/>
              <p14:nvPr/>
            </p14:nvContentPartPr>
            <p14:xfrm>
              <a:off x="253080" y="2043000"/>
              <a:ext cx="8483040" cy="3320640"/>
            </p14:xfrm>
          </p:contentPart>
        </mc:Choice>
        <mc:Fallback xmlns="">
          <p:pic>
            <p:nvPicPr>
              <p:cNvPr id="3" name="墨迹 2">
                <a:extLst>
                  <a:ext uri="{FF2B5EF4-FFF2-40B4-BE49-F238E27FC236}">
                    <a16:creationId xmlns:a16="http://schemas.microsoft.com/office/drawing/2014/main" id="{EF26DC6C-F508-0692-BCCA-8FC8114FACE3}"/>
                  </a:ext>
                </a:extLst>
              </p:cNvPr>
              <p:cNvPicPr/>
              <p:nvPr/>
            </p:nvPicPr>
            <p:blipFill>
              <a:blip r:embed="rId9"/>
              <a:stretch>
                <a:fillRect/>
              </a:stretch>
            </p:blipFill>
            <p:spPr>
              <a:xfrm>
                <a:off x="243720" y="2033640"/>
                <a:ext cx="8501760" cy="3339360"/>
              </a:xfrm>
              <a:prstGeom prst="rect">
                <a:avLst/>
              </a:prstGeom>
            </p:spPr>
          </p:pic>
        </mc:Fallback>
      </mc:AlternateContent>
    </p:spTree>
    <p:extLst>
      <p:ext uri="{BB962C8B-B14F-4D97-AF65-F5344CB8AC3E}">
        <p14:creationId xmlns:p14="http://schemas.microsoft.com/office/powerpoint/2010/main" val="18982952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9063D6F2-07AB-4B2F-8951-5621F32FB2EB}"/>
              </a:ext>
            </a:extLst>
          </p:cNvPr>
          <p:cNvSpPr txBox="1"/>
          <p:nvPr/>
        </p:nvSpPr>
        <p:spPr>
          <a:xfrm>
            <a:off x="3541590" y="1696052"/>
            <a:ext cx="2060821" cy="2215991"/>
          </a:xfrm>
          <a:prstGeom prst="rect">
            <a:avLst/>
          </a:prstGeom>
          <a:noFill/>
        </p:spPr>
        <p:txBody>
          <a:bodyPr wrap="none" lIns="0" rtlCol="0">
            <a:spAutoFit/>
          </a:bodyPr>
          <a:lstStyle/>
          <a:p>
            <a:pPr defTabSz="914400"/>
            <a:r>
              <a:rPr kumimoji="1" lang="en-US" altLang="zh-CN" sz="13800" b="1" dirty="0">
                <a:gradFill>
                  <a:gsLst>
                    <a:gs pos="0">
                      <a:srgbClr val="02429B"/>
                    </a:gs>
                    <a:gs pos="100000">
                      <a:schemeClr val="bg1">
                        <a:lumMod val="100000"/>
                      </a:schemeClr>
                    </a:gs>
                  </a:gsLst>
                  <a:lin ang="5400000" scaled="1"/>
                </a:gradFill>
                <a:latin typeface="Arial"/>
                <a:ea typeface="微软雅黑"/>
              </a:rPr>
              <a:t>03</a:t>
            </a:r>
            <a:endParaRPr kumimoji="1" lang="zh-CN" altLang="en-US" sz="13800" b="1" dirty="0">
              <a:gradFill>
                <a:gsLst>
                  <a:gs pos="0">
                    <a:srgbClr val="02429B"/>
                  </a:gs>
                  <a:gs pos="100000">
                    <a:schemeClr val="bg1">
                      <a:lumMod val="100000"/>
                    </a:schemeClr>
                  </a:gs>
                </a:gsLst>
                <a:lin ang="5400000" scaled="1"/>
              </a:gradFill>
              <a:latin typeface="Arial"/>
              <a:ea typeface="微软雅黑"/>
            </a:endParaRPr>
          </a:p>
        </p:txBody>
      </p:sp>
      <p:sp>
        <p:nvSpPr>
          <p:cNvPr id="6" name="文本占位符 39">
            <a:extLst>
              <a:ext uri="{FF2B5EF4-FFF2-40B4-BE49-F238E27FC236}">
                <a16:creationId xmlns:a16="http://schemas.microsoft.com/office/drawing/2014/main" id="{A8E3F343-7FAB-4A69-898E-3173B787586C}"/>
              </a:ext>
            </a:extLst>
          </p:cNvPr>
          <p:cNvSpPr txBox="1">
            <a:spLocks/>
          </p:cNvSpPr>
          <p:nvPr/>
        </p:nvSpPr>
        <p:spPr>
          <a:xfrm>
            <a:off x="2276187" y="2733870"/>
            <a:ext cx="4404531" cy="989044"/>
          </a:xfrm>
          <a:prstGeom prst="rect">
            <a:avLst/>
          </a:prstGeom>
        </p:spPr>
        <p:txBody>
          <a:bodyPr lIns="0" tIns="0" rIns="0" bIns="0" anchor="ctr" anchorCtr="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dist">
              <a:buFont typeface="Arial" panose="020B0604020202020204" pitchFamily="34" charset="0"/>
              <a:buNone/>
            </a:pPr>
            <a:r>
              <a:rPr lang="zh-CN" altLang="en-US" sz="2400" b="1" kern="0" dirty="0">
                <a:solidFill>
                  <a:srgbClr val="0D47A1"/>
                </a:solidFill>
                <a:latin typeface="微软雅黑" panose="020B0503020204020204" pitchFamily="34" charset="-122"/>
                <a:ea typeface="微软雅黑" panose="020B0503020204020204" pitchFamily="34" charset="-122"/>
              </a:rPr>
              <a:t>自动结合图像局部与全局</a:t>
            </a:r>
            <a:endParaRPr lang="en-US" altLang="zh-CN" sz="2400" b="1" kern="0" dirty="0">
              <a:solidFill>
                <a:srgbClr val="0D47A1"/>
              </a:solidFill>
              <a:latin typeface="微软雅黑" panose="020B0503020204020204" pitchFamily="34" charset="-122"/>
              <a:ea typeface="微软雅黑" panose="020B0503020204020204" pitchFamily="34" charset="-122"/>
            </a:endParaRPr>
          </a:p>
          <a:p>
            <a:pPr marL="0" indent="0" algn="dist">
              <a:buFont typeface="Arial" panose="020B0604020202020204" pitchFamily="34" charset="0"/>
              <a:buNone/>
            </a:pPr>
            <a:r>
              <a:rPr lang="zh-CN" altLang="en-US" sz="2400" b="1" kern="0" dirty="0">
                <a:solidFill>
                  <a:srgbClr val="0D47A1"/>
                </a:solidFill>
                <a:latin typeface="微软雅黑" panose="020B0503020204020204" pitchFamily="34" charset="-122"/>
                <a:ea typeface="微软雅黑" panose="020B0503020204020204" pitchFamily="34" charset="-122"/>
              </a:rPr>
              <a:t>信息的活动轮廓模型</a:t>
            </a:r>
            <a:endParaRPr lang="zh-CN" altLang="en-US" sz="2400" b="1" dirty="0">
              <a:solidFill>
                <a:srgbClr val="0D47A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7785044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068BB1-697E-405F-971A-796E73D52BD0}"/>
              </a:ext>
            </a:extLst>
          </p:cNvPr>
          <p:cNvSpPr>
            <a:spLocks noGrp="1"/>
          </p:cNvSpPr>
          <p:nvPr>
            <p:ph type="title"/>
          </p:nvPr>
        </p:nvSpPr>
        <p:spPr>
          <a:xfrm>
            <a:off x="1048250" y="326994"/>
            <a:ext cx="5680723" cy="453228"/>
          </a:xfrm>
        </p:spPr>
        <p:txBody>
          <a:bodyPr>
            <a:normAutofit/>
          </a:bodyPr>
          <a:lstStyle/>
          <a:p>
            <a:r>
              <a:rPr lang="en-US" altLang="zh-CN" sz="2400" i="0" u="none" strike="noStrike" baseline="0" dirty="0"/>
              <a:t>3.5 </a:t>
            </a:r>
            <a:r>
              <a:rPr lang="en-US" altLang="zh-CN" sz="2400" b="0" i="0" u="none" strike="noStrike" baseline="0" dirty="0">
                <a:latin typeface="NimbusRomNo9L-Regu"/>
              </a:rPr>
              <a:t>Split Bregman </a:t>
            </a:r>
            <a:r>
              <a:rPr lang="zh-CN" altLang="en-US" sz="2400" b="0" i="0" u="none" strike="noStrike" baseline="0" dirty="0">
                <a:latin typeface="黑体" panose="02010609060101010101" pitchFamily="49" charset="-122"/>
                <a:ea typeface="黑体" panose="02010609060101010101" pitchFamily="49" charset="-122"/>
              </a:rPr>
              <a:t>方法用于极小化新模型</a:t>
            </a:r>
            <a:endParaRPr lang="zh-CN" altLang="en-US" sz="2400" dirty="0"/>
          </a:p>
        </p:txBody>
      </p:sp>
      <p:sp>
        <p:nvSpPr>
          <p:cNvPr id="3" name="文本框 2">
            <a:extLst>
              <a:ext uri="{FF2B5EF4-FFF2-40B4-BE49-F238E27FC236}">
                <a16:creationId xmlns:a16="http://schemas.microsoft.com/office/drawing/2014/main" id="{586CEED1-2C36-43AF-9FEB-095C3B404C8B}"/>
              </a:ext>
            </a:extLst>
          </p:cNvPr>
          <p:cNvSpPr txBox="1"/>
          <p:nvPr/>
        </p:nvSpPr>
        <p:spPr>
          <a:xfrm>
            <a:off x="517889" y="1586720"/>
            <a:ext cx="8104174" cy="646331"/>
          </a:xfrm>
          <a:prstGeom prst="rect">
            <a:avLst/>
          </a:prstGeom>
          <a:noFill/>
        </p:spPr>
        <p:txBody>
          <a:bodyPr wrap="square">
            <a:spAutoFit/>
          </a:bodyPr>
          <a:lstStyle/>
          <a:p>
            <a:pPr indent="457200" algn="l"/>
            <a:r>
              <a:rPr lang="zh-CN" altLang="en-US" dirty="0">
                <a:latin typeface="Times New Roman" panose="02020603050405020304" pitchFamily="18" charset="0"/>
                <a:ea typeface="楷体" panose="02010609060101010101" pitchFamily="49" charset="-122"/>
              </a:rPr>
              <a:t>为了解无约束优化问题</a:t>
            </a:r>
            <a:r>
              <a:rPr lang="en-US" altLang="zh-CN" dirty="0">
                <a:latin typeface="Times New Roman" panose="02020603050405020304" pitchFamily="18" charset="0"/>
                <a:ea typeface="楷体" panose="02010609060101010101" pitchFamily="49" charset="-122"/>
              </a:rPr>
              <a:t>(3-22)</a:t>
            </a:r>
            <a:r>
              <a:rPr lang="zh-CN" altLang="en-US" dirty="0">
                <a:latin typeface="Times New Roman" panose="02020603050405020304" pitchFamily="18" charset="0"/>
                <a:ea typeface="楷体" panose="02010609060101010101" pitchFamily="49" charset="-122"/>
              </a:rPr>
              <a:t>，同样地，应用简单的交替极小化格式分别关于</a:t>
            </a:r>
            <a:r>
              <a:rPr lang="el-GR" altLang="zh-CN" i="1" dirty="0">
                <a:latin typeface="Times New Roman" panose="02020603050405020304" pitchFamily="18" charset="0"/>
                <a:ea typeface="楷体" panose="02010609060101010101" pitchFamily="49" charset="-122"/>
              </a:rPr>
              <a:t>ϕ</a:t>
            </a:r>
            <a:r>
              <a:rPr lang="en-US" altLang="zh-CN" i="1" dirty="0">
                <a:latin typeface="Times New Roman" panose="02020603050405020304" pitchFamily="18" charset="0"/>
                <a:ea typeface="楷体" panose="02010609060101010101" pitchFamily="49" charset="-122"/>
              </a:rPr>
              <a:t> </a:t>
            </a:r>
            <a:r>
              <a:rPr lang="zh-CN" altLang="en-US" dirty="0">
                <a:latin typeface="Times New Roman" panose="02020603050405020304" pitchFamily="18" charset="0"/>
                <a:ea typeface="楷体" panose="02010609060101010101" pitchFamily="49" charset="-122"/>
              </a:rPr>
              <a:t>和</a:t>
            </a:r>
            <a:r>
              <a:rPr lang="en-US" altLang="zh-CN" dirty="0">
                <a:latin typeface="Times New Roman" panose="02020603050405020304" pitchFamily="18" charset="0"/>
                <a:ea typeface="楷体" panose="02010609060101010101" pitchFamily="49" charset="-122"/>
              </a:rPr>
              <a:t>    </a:t>
            </a:r>
            <a:r>
              <a:rPr lang="zh-CN" altLang="en-US" dirty="0">
                <a:latin typeface="Times New Roman" panose="02020603050405020304" pitchFamily="18" charset="0"/>
                <a:ea typeface="楷体" panose="02010609060101010101" pitchFamily="49" charset="-122"/>
              </a:rPr>
              <a:t>极小化</a:t>
            </a:r>
            <a:r>
              <a:rPr lang="en-US" altLang="zh-CN" dirty="0">
                <a:latin typeface="Times New Roman" panose="02020603050405020304" pitchFamily="18" charset="0"/>
                <a:ea typeface="楷体" panose="02010609060101010101" pitchFamily="49" charset="-122"/>
              </a:rPr>
              <a:t>(3-22):</a:t>
            </a:r>
            <a:endParaRPr lang="zh-CN" altLang="en-US" dirty="0">
              <a:latin typeface="Times New Roman" panose="02020603050405020304" pitchFamily="18" charset="0"/>
              <a:ea typeface="楷体" panose="02010609060101010101" pitchFamily="49" charset="-122"/>
            </a:endParaRPr>
          </a:p>
        </p:txBody>
      </p:sp>
      <p:pic>
        <p:nvPicPr>
          <p:cNvPr id="4" name="图片 3">
            <a:extLst>
              <a:ext uri="{FF2B5EF4-FFF2-40B4-BE49-F238E27FC236}">
                <a16:creationId xmlns:a16="http://schemas.microsoft.com/office/drawing/2014/main" id="{34C53A30-83E8-4F08-A194-32FFEAD1BC5D}"/>
              </a:ext>
            </a:extLst>
          </p:cNvPr>
          <p:cNvPicPr>
            <a:picLocks noChangeAspect="1"/>
          </p:cNvPicPr>
          <p:nvPr/>
        </p:nvPicPr>
        <p:blipFill>
          <a:blip r:embed="rId2"/>
          <a:stretch>
            <a:fillRect/>
          </a:stretch>
        </p:blipFill>
        <p:spPr>
          <a:xfrm>
            <a:off x="1269817" y="1901399"/>
            <a:ext cx="194817" cy="265941"/>
          </a:xfrm>
          <a:prstGeom prst="rect">
            <a:avLst/>
          </a:prstGeom>
        </p:spPr>
      </p:pic>
      <p:grpSp>
        <p:nvGrpSpPr>
          <p:cNvPr id="5" name="组合 4">
            <a:extLst>
              <a:ext uri="{FF2B5EF4-FFF2-40B4-BE49-F238E27FC236}">
                <a16:creationId xmlns:a16="http://schemas.microsoft.com/office/drawing/2014/main" id="{040208F3-7757-4CBF-A6D0-00692DFE6B36}"/>
              </a:ext>
            </a:extLst>
          </p:cNvPr>
          <p:cNvGrpSpPr/>
          <p:nvPr/>
        </p:nvGrpSpPr>
        <p:grpSpPr>
          <a:xfrm>
            <a:off x="1048250" y="2298255"/>
            <a:ext cx="5421664" cy="369332"/>
            <a:chOff x="843678" y="4577033"/>
            <a:chExt cx="5421664" cy="369332"/>
          </a:xfrm>
        </p:grpSpPr>
        <p:sp>
          <p:nvSpPr>
            <p:cNvPr id="6" name="文本框 5">
              <a:extLst>
                <a:ext uri="{FF2B5EF4-FFF2-40B4-BE49-F238E27FC236}">
                  <a16:creationId xmlns:a16="http://schemas.microsoft.com/office/drawing/2014/main" id="{86E7465B-78E2-4F2F-AC9B-E68E4E0EEF1A}"/>
                </a:ext>
              </a:extLst>
            </p:cNvPr>
            <p:cNvSpPr txBox="1"/>
            <p:nvPr/>
          </p:nvSpPr>
          <p:spPr>
            <a:xfrm>
              <a:off x="843678" y="4577033"/>
              <a:ext cx="5421664" cy="369332"/>
            </a:xfrm>
            <a:prstGeom prst="rect">
              <a:avLst/>
            </a:prstGeom>
            <a:noFill/>
          </p:spPr>
          <p:txBody>
            <a:bodyPr wrap="square">
              <a:spAutoFit/>
            </a:bodyPr>
            <a:lstStyle/>
            <a:p>
              <a:pPr algn="l"/>
              <a:r>
                <a:rPr lang="en-US" altLang="zh-CN" dirty="0">
                  <a:latin typeface="Times New Roman" panose="02020603050405020304" pitchFamily="18" charset="0"/>
                  <a:ea typeface="楷体" panose="02010609060101010101" pitchFamily="49" charset="-122"/>
                </a:rPr>
                <a:t>• </a:t>
              </a:r>
              <a:r>
                <a:rPr lang="zh-CN" altLang="en-US" dirty="0">
                  <a:latin typeface="Times New Roman" panose="02020603050405020304" pitchFamily="18" charset="0"/>
                  <a:ea typeface="楷体" panose="02010609060101010101" pitchFamily="49" charset="-122"/>
                </a:rPr>
                <a:t>第一步：对于固定的     ，关于</a:t>
              </a:r>
              <a:r>
                <a:rPr lang="en-US" altLang="zh-CN" i="1" dirty="0">
                  <a:latin typeface="Times New Roman" panose="02020603050405020304" pitchFamily="18" charset="0"/>
                  <a:ea typeface="楷体" panose="02010609060101010101" pitchFamily="49" charset="-122"/>
                </a:rPr>
                <a:t>ϕ</a:t>
              </a:r>
              <a:r>
                <a:rPr lang="en-US" altLang="zh-CN" dirty="0">
                  <a:latin typeface="Times New Roman" panose="02020603050405020304" pitchFamily="18" charset="0"/>
                  <a:ea typeface="楷体" panose="02010609060101010101" pitchFamily="49" charset="-122"/>
                </a:rPr>
                <a:t> </a:t>
              </a:r>
              <a:r>
                <a:rPr lang="zh-CN" altLang="en-US" dirty="0">
                  <a:latin typeface="Times New Roman" panose="02020603050405020304" pitchFamily="18" charset="0"/>
                  <a:ea typeface="楷体" panose="02010609060101010101" pitchFamily="49" charset="-122"/>
                </a:rPr>
                <a:t>极小化</a:t>
              </a:r>
              <a:r>
                <a:rPr lang="en-US" altLang="zh-CN" dirty="0">
                  <a:latin typeface="Times New Roman" panose="02020603050405020304" pitchFamily="18" charset="0"/>
                  <a:ea typeface="楷体" panose="02010609060101010101" pitchFamily="49" charset="-122"/>
                </a:rPr>
                <a:t>(3-22)</a:t>
              </a:r>
              <a:r>
                <a:rPr lang="zh-CN" altLang="en-US" dirty="0">
                  <a:latin typeface="Times New Roman" panose="02020603050405020304" pitchFamily="18" charset="0"/>
                  <a:ea typeface="楷体" panose="02010609060101010101" pitchFamily="49" charset="-122"/>
                </a:rPr>
                <a:t>：</a:t>
              </a:r>
            </a:p>
          </p:txBody>
        </p:sp>
        <p:pic>
          <p:nvPicPr>
            <p:cNvPr id="7" name="图片 6">
              <a:extLst>
                <a:ext uri="{FF2B5EF4-FFF2-40B4-BE49-F238E27FC236}">
                  <a16:creationId xmlns:a16="http://schemas.microsoft.com/office/drawing/2014/main" id="{1801DB30-9320-455B-A4B8-8A4845C8CC01}"/>
                </a:ext>
              </a:extLst>
            </p:cNvPr>
            <p:cNvPicPr>
              <a:picLocks noChangeAspect="1"/>
            </p:cNvPicPr>
            <p:nvPr/>
          </p:nvPicPr>
          <p:blipFill>
            <a:blip r:embed="rId3"/>
            <a:stretch>
              <a:fillRect/>
            </a:stretch>
          </p:blipFill>
          <p:spPr>
            <a:xfrm>
              <a:off x="3139077" y="4601300"/>
              <a:ext cx="279808" cy="276699"/>
            </a:xfrm>
            <a:prstGeom prst="rect">
              <a:avLst/>
            </a:prstGeom>
          </p:spPr>
        </p:pic>
      </p:grpSp>
      <p:pic>
        <p:nvPicPr>
          <p:cNvPr id="8" name="图片 7">
            <a:extLst>
              <a:ext uri="{FF2B5EF4-FFF2-40B4-BE49-F238E27FC236}">
                <a16:creationId xmlns:a16="http://schemas.microsoft.com/office/drawing/2014/main" id="{1D0D5A89-C703-4237-B80D-E3B9096BFCAA}"/>
              </a:ext>
            </a:extLst>
          </p:cNvPr>
          <p:cNvPicPr>
            <a:picLocks noChangeAspect="1"/>
          </p:cNvPicPr>
          <p:nvPr/>
        </p:nvPicPr>
        <p:blipFill>
          <a:blip r:embed="rId4"/>
          <a:stretch>
            <a:fillRect/>
          </a:stretch>
        </p:blipFill>
        <p:spPr>
          <a:xfrm>
            <a:off x="2917815" y="2732791"/>
            <a:ext cx="3578936" cy="418930"/>
          </a:xfrm>
          <a:prstGeom prst="rect">
            <a:avLst/>
          </a:prstGeom>
        </p:spPr>
      </p:pic>
      <p:pic>
        <p:nvPicPr>
          <p:cNvPr id="9" name="图片 8">
            <a:extLst>
              <a:ext uri="{FF2B5EF4-FFF2-40B4-BE49-F238E27FC236}">
                <a16:creationId xmlns:a16="http://schemas.microsoft.com/office/drawing/2014/main" id="{816676B2-23DD-48EA-898D-F2485DEBFA4F}"/>
              </a:ext>
            </a:extLst>
          </p:cNvPr>
          <p:cNvPicPr>
            <a:picLocks noChangeAspect="1"/>
          </p:cNvPicPr>
          <p:nvPr/>
        </p:nvPicPr>
        <p:blipFill>
          <a:blip r:embed="rId5"/>
          <a:stretch>
            <a:fillRect/>
          </a:stretch>
        </p:blipFill>
        <p:spPr>
          <a:xfrm>
            <a:off x="2917815" y="3750734"/>
            <a:ext cx="3464024" cy="450379"/>
          </a:xfrm>
          <a:prstGeom prst="rect">
            <a:avLst/>
          </a:prstGeom>
        </p:spPr>
      </p:pic>
      <p:grpSp>
        <p:nvGrpSpPr>
          <p:cNvPr id="10" name="组合 9">
            <a:extLst>
              <a:ext uri="{FF2B5EF4-FFF2-40B4-BE49-F238E27FC236}">
                <a16:creationId xmlns:a16="http://schemas.microsoft.com/office/drawing/2014/main" id="{8C97EAFE-F5DB-4CB8-BCE8-3F8CB55B209F}"/>
              </a:ext>
            </a:extLst>
          </p:cNvPr>
          <p:cNvGrpSpPr/>
          <p:nvPr/>
        </p:nvGrpSpPr>
        <p:grpSpPr>
          <a:xfrm>
            <a:off x="1048250" y="3241669"/>
            <a:ext cx="5888896" cy="369332"/>
            <a:chOff x="780881" y="5040209"/>
            <a:chExt cx="5888896" cy="369332"/>
          </a:xfrm>
        </p:grpSpPr>
        <p:sp>
          <p:nvSpPr>
            <p:cNvPr id="11" name="文本框 10">
              <a:extLst>
                <a:ext uri="{FF2B5EF4-FFF2-40B4-BE49-F238E27FC236}">
                  <a16:creationId xmlns:a16="http://schemas.microsoft.com/office/drawing/2014/main" id="{9339FF7A-B1B8-4225-9E4B-DDBD53A0A678}"/>
                </a:ext>
              </a:extLst>
            </p:cNvPr>
            <p:cNvSpPr txBox="1"/>
            <p:nvPr/>
          </p:nvSpPr>
          <p:spPr>
            <a:xfrm>
              <a:off x="780881" y="5040209"/>
              <a:ext cx="5888896" cy="369332"/>
            </a:xfrm>
            <a:prstGeom prst="rect">
              <a:avLst/>
            </a:prstGeom>
            <a:noFill/>
          </p:spPr>
          <p:txBody>
            <a:bodyPr wrap="square">
              <a:spAutoFit/>
            </a:bodyPr>
            <a:lstStyle/>
            <a:p>
              <a:r>
                <a:rPr lang="en-US" altLang="zh-CN" dirty="0">
                  <a:latin typeface="Times New Roman" panose="02020603050405020304" pitchFamily="18" charset="0"/>
                  <a:ea typeface="楷体" panose="02010609060101010101" pitchFamily="49" charset="-122"/>
                </a:rPr>
                <a:t>• </a:t>
              </a:r>
              <a:r>
                <a:rPr lang="zh-CN" altLang="en-US" dirty="0">
                  <a:latin typeface="Times New Roman" panose="02020603050405020304" pitchFamily="18" charset="0"/>
                  <a:ea typeface="楷体" panose="02010609060101010101" pitchFamily="49" charset="-122"/>
                </a:rPr>
                <a:t>第二步：对于固定的</a:t>
              </a:r>
              <a:r>
                <a:rPr lang="en-US" altLang="zh-CN" i="1" dirty="0">
                  <a:latin typeface="Times New Roman" panose="02020603050405020304" pitchFamily="18" charset="0"/>
                  <a:ea typeface="楷体" panose="02010609060101010101" pitchFamily="49" charset="-122"/>
                </a:rPr>
                <a:t>ϕ</a:t>
              </a:r>
              <a:r>
                <a:rPr lang="en-US" altLang="zh-CN" i="1" baseline="30000" dirty="0">
                  <a:latin typeface="Times New Roman" panose="02020603050405020304" pitchFamily="18" charset="0"/>
                  <a:ea typeface="楷体" panose="02010609060101010101" pitchFamily="49" charset="-122"/>
                </a:rPr>
                <a:t>k+1</a:t>
              </a:r>
              <a:r>
                <a:rPr lang="zh-CN" altLang="en-US" dirty="0">
                  <a:latin typeface="Times New Roman" panose="02020603050405020304" pitchFamily="18" charset="0"/>
                  <a:ea typeface="楷体" panose="02010609060101010101" pitchFamily="49" charset="-122"/>
                </a:rPr>
                <a:t>，关于    极小化</a:t>
              </a:r>
              <a:r>
                <a:rPr lang="en-US" altLang="zh-CN" dirty="0">
                  <a:latin typeface="Times New Roman" panose="02020603050405020304" pitchFamily="18" charset="0"/>
                  <a:ea typeface="楷体" panose="02010609060101010101" pitchFamily="49" charset="-122"/>
                </a:rPr>
                <a:t>(3-22)</a:t>
              </a:r>
              <a:r>
                <a:rPr lang="zh-CN" altLang="en-US" dirty="0">
                  <a:latin typeface="Times New Roman" panose="02020603050405020304" pitchFamily="18" charset="0"/>
                  <a:ea typeface="楷体" panose="02010609060101010101" pitchFamily="49" charset="-122"/>
                </a:rPr>
                <a:t>：</a:t>
              </a:r>
            </a:p>
          </p:txBody>
        </p:sp>
        <p:pic>
          <p:nvPicPr>
            <p:cNvPr id="12" name="图片 11">
              <a:extLst>
                <a:ext uri="{FF2B5EF4-FFF2-40B4-BE49-F238E27FC236}">
                  <a16:creationId xmlns:a16="http://schemas.microsoft.com/office/drawing/2014/main" id="{5DAFEF3E-0515-4A54-8A8C-E0CD467A8116}"/>
                </a:ext>
              </a:extLst>
            </p:cNvPr>
            <p:cNvPicPr>
              <a:picLocks noChangeAspect="1"/>
            </p:cNvPicPr>
            <p:nvPr/>
          </p:nvPicPr>
          <p:blipFill>
            <a:blip r:embed="rId2"/>
            <a:stretch>
              <a:fillRect/>
            </a:stretch>
          </p:blipFill>
          <p:spPr>
            <a:xfrm>
              <a:off x="4118214" y="5085033"/>
              <a:ext cx="194817" cy="265941"/>
            </a:xfrm>
            <a:prstGeom prst="rect">
              <a:avLst/>
            </a:prstGeom>
          </p:spPr>
        </p:pic>
      </p:grpSp>
      <p:sp>
        <p:nvSpPr>
          <p:cNvPr id="14" name="文本框 13">
            <a:extLst>
              <a:ext uri="{FF2B5EF4-FFF2-40B4-BE49-F238E27FC236}">
                <a16:creationId xmlns:a16="http://schemas.microsoft.com/office/drawing/2014/main" id="{2AA75A8C-FCF2-4F94-87B7-F95AF5B7EEB1}"/>
              </a:ext>
            </a:extLst>
          </p:cNvPr>
          <p:cNvSpPr txBox="1"/>
          <p:nvPr/>
        </p:nvSpPr>
        <p:spPr>
          <a:xfrm>
            <a:off x="517888" y="4437279"/>
            <a:ext cx="8104173" cy="923330"/>
          </a:xfrm>
          <a:prstGeom prst="rect">
            <a:avLst/>
          </a:prstGeom>
          <a:noFill/>
        </p:spPr>
        <p:txBody>
          <a:bodyPr wrap="square">
            <a:spAutoFit/>
          </a:bodyPr>
          <a:lstStyle/>
          <a:p>
            <a:pPr indent="457200" algn="just"/>
            <a:r>
              <a:rPr lang="zh-CN" altLang="en-US" dirty="0">
                <a:latin typeface="Times New Roman" panose="02020603050405020304" pitchFamily="18" charset="0"/>
                <a:ea typeface="楷体" panose="02010609060101010101" pitchFamily="49" charset="-122"/>
              </a:rPr>
              <a:t>对于第一步，因为已经用</a:t>
            </a:r>
            <a:r>
              <a:rPr lang="en-US" altLang="zh-CN" dirty="0">
                <a:latin typeface="Times New Roman" panose="02020603050405020304" pitchFamily="18" charset="0"/>
                <a:ea typeface="楷体" panose="02010609060101010101" pitchFamily="49" charset="-122"/>
              </a:rPr>
              <a:t>Split Bregman </a:t>
            </a:r>
            <a:r>
              <a:rPr lang="zh-CN" altLang="en-US" dirty="0">
                <a:latin typeface="Times New Roman" panose="02020603050405020304" pitchFamily="18" charset="0"/>
                <a:ea typeface="楷体" panose="02010609060101010101" pitchFamily="49" charset="-122"/>
              </a:rPr>
              <a:t>法将</a:t>
            </a:r>
            <a:r>
              <a:rPr lang="en-US" altLang="zh-CN" i="1" dirty="0">
                <a:latin typeface="Times New Roman" panose="02020603050405020304" pitchFamily="18" charset="0"/>
                <a:ea typeface="楷体" panose="02010609060101010101" pitchFamily="49" charset="-122"/>
              </a:rPr>
              <a:t>ϕ</a:t>
            </a:r>
            <a:r>
              <a:rPr lang="en-US" altLang="zh-CN" dirty="0">
                <a:latin typeface="Times New Roman" panose="02020603050405020304" pitchFamily="18" charset="0"/>
                <a:ea typeface="楷体" panose="02010609060101010101" pitchFamily="49" charset="-122"/>
              </a:rPr>
              <a:t> </a:t>
            </a:r>
            <a:r>
              <a:rPr lang="zh-CN" altLang="en-US" dirty="0">
                <a:latin typeface="Times New Roman" panose="02020603050405020304" pitchFamily="18" charset="0"/>
                <a:ea typeface="楷体" panose="02010609060101010101" pitchFamily="49" charset="-122"/>
              </a:rPr>
              <a:t>分离出来，关于</a:t>
            </a:r>
            <a:r>
              <a:rPr lang="en-US" altLang="zh-CN" i="1" dirty="0">
                <a:latin typeface="Times New Roman" panose="02020603050405020304" pitchFamily="18" charset="0"/>
                <a:ea typeface="楷体" panose="02010609060101010101" pitchFamily="49" charset="-122"/>
              </a:rPr>
              <a:t>ϕ</a:t>
            </a:r>
            <a:r>
              <a:rPr lang="en-US" altLang="zh-CN" dirty="0">
                <a:latin typeface="Times New Roman" panose="02020603050405020304" pitchFamily="18" charset="0"/>
                <a:ea typeface="楷体" panose="02010609060101010101" pitchFamily="49" charset="-122"/>
              </a:rPr>
              <a:t> </a:t>
            </a:r>
            <a:r>
              <a:rPr lang="zh-CN" altLang="en-US" dirty="0">
                <a:latin typeface="Times New Roman" panose="02020603050405020304" pitchFamily="18" charset="0"/>
                <a:ea typeface="楷体" panose="02010609060101010101" pitchFamily="49" charset="-122"/>
              </a:rPr>
              <a:t>的优化问题现在是可微的。于是，应用变分方法和</a:t>
            </a:r>
            <a:r>
              <a:rPr lang="en-US" altLang="zh-CN" dirty="0">
                <a:latin typeface="Times New Roman" panose="02020603050405020304" pitchFamily="18" charset="0"/>
                <a:ea typeface="楷体" panose="02010609060101010101" pitchFamily="49" charset="-122"/>
              </a:rPr>
              <a:t>Gauss-Seidel </a:t>
            </a:r>
            <a:r>
              <a:rPr lang="zh-CN" altLang="en-US" dirty="0">
                <a:latin typeface="Times New Roman" panose="02020603050405020304" pitchFamily="18" charset="0"/>
                <a:ea typeface="楷体" panose="02010609060101010101" pitchFamily="49" charset="-122"/>
              </a:rPr>
              <a:t>法解关于</a:t>
            </a:r>
            <a:r>
              <a:rPr lang="en-US" altLang="zh-CN" i="1" dirty="0">
                <a:latin typeface="Times New Roman" panose="02020603050405020304" pitchFamily="18" charset="0"/>
                <a:ea typeface="楷体" panose="02010609060101010101" pitchFamily="49" charset="-122"/>
              </a:rPr>
              <a:t>ϕ</a:t>
            </a:r>
            <a:r>
              <a:rPr lang="en-US" altLang="zh-CN" dirty="0">
                <a:latin typeface="Times New Roman" panose="02020603050405020304" pitchFamily="18" charset="0"/>
                <a:ea typeface="楷体" panose="02010609060101010101" pitchFamily="49" charset="-122"/>
              </a:rPr>
              <a:t> </a:t>
            </a:r>
            <a:r>
              <a:rPr lang="zh-CN" altLang="en-US" dirty="0">
                <a:latin typeface="Times New Roman" panose="02020603050405020304" pitchFamily="18" charset="0"/>
                <a:ea typeface="楷体" panose="02010609060101010101" pitchFamily="49" charset="-122"/>
              </a:rPr>
              <a:t>的极小化问题</a:t>
            </a:r>
            <a:r>
              <a:rPr lang="en-US" altLang="zh-CN" dirty="0">
                <a:latin typeface="Times New Roman" panose="02020603050405020304" pitchFamily="18" charset="0"/>
                <a:ea typeface="楷体" panose="02010609060101010101" pitchFamily="49" charset="-122"/>
              </a:rPr>
              <a:t>(3-24)</a:t>
            </a:r>
            <a:r>
              <a:rPr lang="zh-CN" altLang="en-US" dirty="0">
                <a:latin typeface="Times New Roman" panose="02020603050405020304" pitchFamily="18" charset="0"/>
                <a:ea typeface="楷体" panose="02010609060101010101" pitchFamily="49" charset="-122"/>
              </a:rPr>
              <a:t>，并在如下定理</a:t>
            </a:r>
            <a:r>
              <a:rPr lang="en-US" altLang="zh-CN" dirty="0">
                <a:latin typeface="Times New Roman" panose="02020603050405020304" pitchFamily="18" charset="0"/>
                <a:ea typeface="楷体" panose="02010609060101010101" pitchFamily="49" charset="-122"/>
              </a:rPr>
              <a:t>3.3 </a:t>
            </a:r>
            <a:r>
              <a:rPr lang="zh-CN" altLang="en-US" dirty="0">
                <a:latin typeface="Times New Roman" panose="02020603050405020304" pitchFamily="18" charset="0"/>
                <a:ea typeface="楷体" panose="02010609060101010101" pitchFamily="49" charset="-122"/>
              </a:rPr>
              <a:t>给出</a:t>
            </a:r>
            <a:r>
              <a:rPr lang="en-US" altLang="zh-CN" i="1" dirty="0">
                <a:latin typeface="Times New Roman" panose="02020603050405020304" pitchFamily="18" charset="0"/>
                <a:ea typeface="楷体" panose="02010609060101010101" pitchFamily="49" charset="-122"/>
              </a:rPr>
              <a:t>ϕ</a:t>
            </a:r>
            <a:r>
              <a:rPr lang="en-US" altLang="zh-CN" i="1" baseline="30000" dirty="0">
                <a:latin typeface="Times New Roman" panose="02020603050405020304" pitchFamily="18" charset="0"/>
                <a:ea typeface="楷体" panose="02010609060101010101" pitchFamily="49" charset="-122"/>
              </a:rPr>
              <a:t>k+1</a:t>
            </a:r>
            <a:r>
              <a:rPr lang="en-US" altLang="zh-CN" baseline="30000" dirty="0">
                <a:latin typeface="Times New Roman" panose="02020603050405020304" pitchFamily="18" charset="0"/>
                <a:ea typeface="楷体" panose="02010609060101010101" pitchFamily="49" charset="-122"/>
              </a:rPr>
              <a:t> </a:t>
            </a:r>
            <a:r>
              <a:rPr lang="zh-CN" altLang="en-US" dirty="0">
                <a:latin typeface="Times New Roman" panose="02020603050405020304" pitchFamily="18" charset="0"/>
                <a:ea typeface="楷体" panose="02010609060101010101" pitchFamily="49" charset="-122"/>
              </a:rPr>
              <a:t>的迭代格式。</a:t>
            </a:r>
          </a:p>
        </p:txBody>
      </p:sp>
      <p:sp>
        <p:nvSpPr>
          <p:cNvPr id="15" name="文本框 14">
            <a:extLst>
              <a:ext uri="{FF2B5EF4-FFF2-40B4-BE49-F238E27FC236}">
                <a16:creationId xmlns:a16="http://schemas.microsoft.com/office/drawing/2014/main" id="{2A9B07F0-F38B-4B75-81BD-77669C89F5A1}"/>
              </a:ext>
            </a:extLst>
          </p:cNvPr>
          <p:cNvSpPr txBox="1"/>
          <p:nvPr/>
        </p:nvSpPr>
        <p:spPr>
          <a:xfrm>
            <a:off x="7749399" y="2759610"/>
            <a:ext cx="715617" cy="369332"/>
          </a:xfrm>
          <a:prstGeom prst="rect">
            <a:avLst/>
          </a:prstGeom>
          <a:noFill/>
        </p:spPr>
        <p:txBody>
          <a:bodyPr wrap="square">
            <a:spAutoFit/>
          </a:bodyPr>
          <a:lstStyle/>
          <a:p>
            <a:r>
              <a:rPr lang="en-US" altLang="zh-CN" dirty="0">
                <a:latin typeface="Times New Roman" panose="02020603050405020304" pitchFamily="18" charset="0"/>
                <a:ea typeface="楷体" panose="02010609060101010101" pitchFamily="49" charset="-122"/>
              </a:rPr>
              <a:t>(3-24)</a:t>
            </a:r>
            <a:endParaRPr lang="zh-CN" altLang="en-US" dirty="0"/>
          </a:p>
        </p:txBody>
      </p:sp>
      <p:sp>
        <p:nvSpPr>
          <p:cNvPr id="16" name="文本框 15">
            <a:extLst>
              <a:ext uri="{FF2B5EF4-FFF2-40B4-BE49-F238E27FC236}">
                <a16:creationId xmlns:a16="http://schemas.microsoft.com/office/drawing/2014/main" id="{0243C801-51DA-4006-91BC-ABB00F371986}"/>
              </a:ext>
            </a:extLst>
          </p:cNvPr>
          <p:cNvSpPr txBox="1"/>
          <p:nvPr/>
        </p:nvSpPr>
        <p:spPr>
          <a:xfrm>
            <a:off x="7749398" y="3680774"/>
            <a:ext cx="715617" cy="369332"/>
          </a:xfrm>
          <a:prstGeom prst="rect">
            <a:avLst/>
          </a:prstGeom>
          <a:noFill/>
        </p:spPr>
        <p:txBody>
          <a:bodyPr wrap="square">
            <a:spAutoFit/>
          </a:bodyPr>
          <a:lstStyle/>
          <a:p>
            <a:r>
              <a:rPr lang="en-US" altLang="zh-CN" dirty="0">
                <a:latin typeface="Times New Roman" panose="02020603050405020304" pitchFamily="18" charset="0"/>
                <a:ea typeface="楷体" panose="02010609060101010101" pitchFamily="49" charset="-122"/>
              </a:rPr>
              <a:t>(3-25)</a:t>
            </a:r>
            <a:endParaRPr lang="zh-CN" altLang="en-US" dirty="0"/>
          </a:p>
        </p:txBody>
      </p:sp>
      <mc:AlternateContent xmlns:mc="http://schemas.openxmlformats.org/markup-compatibility/2006" xmlns:p14="http://schemas.microsoft.com/office/powerpoint/2010/main">
        <mc:Choice Requires="p14">
          <p:contentPart p14:bwMode="auto" r:id="rId6">
            <p14:nvContentPartPr>
              <p14:cNvPr id="13" name="墨迹 12">
                <a:extLst>
                  <a:ext uri="{FF2B5EF4-FFF2-40B4-BE49-F238E27FC236}">
                    <a16:creationId xmlns:a16="http://schemas.microsoft.com/office/drawing/2014/main" id="{8E3B92B2-70A3-5EE0-E83E-C84585A3315C}"/>
                  </a:ext>
                </a:extLst>
              </p14:cNvPr>
              <p14:cNvContentPartPr/>
              <p14:nvPr/>
            </p14:nvContentPartPr>
            <p14:xfrm>
              <a:off x="265320" y="2525400"/>
              <a:ext cx="7485480" cy="1899720"/>
            </p14:xfrm>
          </p:contentPart>
        </mc:Choice>
        <mc:Fallback xmlns="">
          <p:pic>
            <p:nvPicPr>
              <p:cNvPr id="13" name="墨迹 12">
                <a:extLst>
                  <a:ext uri="{FF2B5EF4-FFF2-40B4-BE49-F238E27FC236}">
                    <a16:creationId xmlns:a16="http://schemas.microsoft.com/office/drawing/2014/main" id="{8E3B92B2-70A3-5EE0-E83E-C84585A3315C}"/>
                  </a:ext>
                </a:extLst>
              </p:cNvPr>
              <p:cNvPicPr/>
              <p:nvPr/>
            </p:nvPicPr>
            <p:blipFill>
              <a:blip r:embed="rId7"/>
              <a:stretch>
                <a:fillRect/>
              </a:stretch>
            </p:blipFill>
            <p:spPr>
              <a:xfrm>
                <a:off x="255960" y="2516040"/>
                <a:ext cx="7504200" cy="1918440"/>
              </a:xfrm>
              <a:prstGeom prst="rect">
                <a:avLst/>
              </a:prstGeom>
            </p:spPr>
          </p:pic>
        </mc:Fallback>
      </mc:AlternateContent>
    </p:spTree>
    <p:extLst>
      <p:ext uri="{BB962C8B-B14F-4D97-AF65-F5344CB8AC3E}">
        <p14:creationId xmlns:p14="http://schemas.microsoft.com/office/powerpoint/2010/main" val="13038425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068BB1-697E-405F-971A-796E73D52BD0}"/>
              </a:ext>
            </a:extLst>
          </p:cNvPr>
          <p:cNvSpPr>
            <a:spLocks noGrp="1"/>
          </p:cNvSpPr>
          <p:nvPr>
            <p:ph type="title"/>
          </p:nvPr>
        </p:nvSpPr>
        <p:spPr>
          <a:xfrm>
            <a:off x="1048250" y="326994"/>
            <a:ext cx="5680723" cy="453228"/>
          </a:xfrm>
        </p:spPr>
        <p:txBody>
          <a:bodyPr>
            <a:normAutofit/>
          </a:bodyPr>
          <a:lstStyle/>
          <a:p>
            <a:r>
              <a:rPr lang="en-US" altLang="zh-CN" sz="2400" i="0" u="none" strike="noStrike" baseline="0" dirty="0"/>
              <a:t>3.5 </a:t>
            </a:r>
            <a:r>
              <a:rPr lang="en-US" altLang="zh-CN" sz="2400" b="0" i="0" u="none" strike="noStrike" baseline="0" dirty="0">
                <a:latin typeface="NimbusRomNo9L-Regu"/>
              </a:rPr>
              <a:t>Split Bregman </a:t>
            </a:r>
            <a:r>
              <a:rPr lang="zh-CN" altLang="en-US" sz="2400" b="0" i="0" u="none" strike="noStrike" baseline="0" dirty="0">
                <a:latin typeface="黑体" panose="02010609060101010101" pitchFamily="49" charset="-122"/>
                <a:ea typeface="黑体" panose="02010609060101010101" pitchFamily="49" charset="-122"/>
              </a:rPr>
              <a:t>方法用于极小化新模型</a:t>
            </a:r>
            <a:endParaRPr lang="zh-CN" altLang="en-US" sz="2400" dirty="0"/>
          </a:p>
        </p:txBody>
      </p:sp>
      <p:sp>
        <p:nvSpPr>
          <p:cNvPr id="4" name="文本框 3">
            <a:extLst>
              <a:ext uri="{FF2B5EF4-FFF2-40B4-BE49-F238E27FC236}">
                <a16:creationId xmlns:a16="http://schemas.microsoft.com/office/drawing/2014/main" id="{EEBCD383-C7BB-416D-AF54-836B988B9471}"/>
              </a:ext>
            </a:extLst>
          </p:cNvPr>
          <p:cNvSpPr txBox="1"/>
          <p:nvPr/>
        </p:nvSpPr>
        <p:spPr>
          <a:xfrm>
            <a:off x="530028" y="1485556"/>
            <a:ext cx="8087990" cy="646331"/>
          </a:xfrm>
          <a:prstGeom prst="rect">
            <a:avLst/>
          </a:prstGeom>
          <a:noFill/>
        </p:spPr>
        <p:txBody>
          <a:bodyPr wrap="square">
            <a:spAutoFit/>
          </a:bodyPr>
          <a:lstStyle/>
          <a:p>
            <a:pPr algn="l"/>
            <a:r>
              <a:rPr lang="zh-CN" altLang="en-US" b="1" dirty="0">
                <a:latin typeface="Times New Roman" panose="02020603050405020304" pitchFamily="18" charset="0"/>
                <a:ea typeface="楷体" panose="02010609060101010101" pitchFamily="49" charset="-122"/>
              </a:rPr>
              <a:t>定理</a:t>
            </a:r>
            <a:r>
              <a:rPr lang="en-US" altLang="zh-CN" b="1" dirty="0">
                <a:latin typeface="Times New Roman" panose="02020603050405020304" pitchFamily="18" charset="0"/>
                <a:ea typeface="楷体" panose="02010609060101010101" pitchFamily="49" charset="-122"/>
              </a:rPr>
              <a:t>3.3 </a:t>
            </a:r>
            <a:r>
              <a:rPr lang="zh-CN" altLang="en-US" dirty="0">
                <a:latin typeface="Times New Roman" panose="02020603050405020304" pitchFamily="18" charset="0"/>
                <a:ea typeface="楷体" panose="02010609060101010101" pitchFamily="49" charset="-122"/>
              </a:rPr>
              <a:t>对于固定的</a:t>
            </a:r>
            <a:r>
              <a:rPr lang="en-US" altLang="zh-CN" dirty="0">
                <a:latin typeface="Times New Roman" panose="02020603050405020304" pitchFamily="18" charset="0"/>
                <a:ea typeface="楷体" panose="02010609060101010101" pitchFamily="49" charset="-122"/>
              </a:rPr>
              <a:t>     </a:t>
            </a:r>
            <a:r>
              <a:rPr lang="zh-CN" altLang="en-US" dirty="0">
                <a:latin typeface="Times New Roman" panose="02020603050405020304" pitchFamily="18" charset="0"/>
                <a:ea typeface="楷体" panose="02010609060101010101" pitchFamily="49" charset="-122"/>
              </a:rPr>
              <a:t>，极小化问题</a:t>
            </a:r>
            <a:r>
              <a:rPr lang="en-US" altLang="zh-CN" dirty="0">
                <a:latin typeface="Times New Roman" panose="02020603050405020304" pitchFamily="18" charset="0"/>
                <a:ea typeface="楷体" panose="02010609060101010101" pitchFamily="49" charset="-122"/>
              </a:rPr>
              <a:t>(3-24) </a:t>
            </a:r>
            <a:r>
              <a:rPr lang="zh-CN" altLang="en-US" dirty="0">
                <a:latin typeface="Times New Roman" panose="02020603050405020304" pitchFamily="18" charset="0"/>
                <a:ea typeface="楷体" panose="02010609060101010101" pitchFamily="49" charset="-122"/>
              </a:rPr>
              <a:t>的极小点</a:t>
            </a:r>
            <a:r>
              <a:rPr lang="en-US" altLang="zh-CN" i="1" dirty="0">
                <a:latin typeface="Times New Roman" panose="02020603050405020304" pitchFamily="18" charset="0"/>
                <a:ea typeface="楷体" panose="02010609060101010101" pitchFamily="49" charset="-122"/>
              </a:rPr>
              <a:t>ϕ</a:t>
            </a:r>
            <a:r>
              <a:rPr lang="en-US" altLang="zh-CN" i="1" baseline="30000" dirty="0">
                <a:latin typeface="Times New Roman" panose="02020603050405020304" pitchFamily="18" charset="0"/>
                <a:ea typeface="楷体" panose="02010609060101010101" pitchFamily="49" charset="-122"/>
              </a:rPr>
              <a:t>k+1</a:t>
            </a:r>
            <a:r>
              <a:rPr lang="zh-CN" altLang="en-US" dirty="0">
                <a:latin typeface="Times New Roman" panose="02020603050405020304" pitchFamily="18" charset="0"/>
                <a:ea typeface="楷体" panose="02010609060101010101" pitchFamily="49" charset="-122"/>
              </a:rPr>
              <a:t>满足如下欧拉</a:t>
            </a:r>
            <a:r>
              <a:rPr lang="en-US" altLang="zh-CN" dirty="0">
                <a:latin typeface="Times New Roman" panose="02020603050405020304" pitchFamily="18" charset="0"/>
                <a:ea typeface="楷体" panose="02010609060101010101" pitchFamily="49" charset="-122"/>
              </a:rPr>
              <a:t>-</a:t>
            </a:r>
            <a:r>
              <a:rPr lang="zh-CN" altLang="en-US" dirty="0">
                <a:latin typeface="Times New Roman" panose="02020603050405020304" pitchFamily="18" charset="0"/>
                <a:ea typeface="楷体" panose="02010609060101010101" pitchFamily="49" charset="-122"/>
              </a:rPr>
              <a:t>拉格朗日方程：</a:t>
            </a:r>
          </a:p>
        </p:txBody>
      </p:sp>
      <p:pic>
        <p:nvPicPr>
          <p:cNvPr id="5" name="图片 4">
            <a:extLst>
              <a:ext uri="{FF2B5EF4-FFF2-40B4-BE49-F238E27FC236}">
                <a16:creationId xmlns:a16="http://schemas.microsoft.com/office/drawing/2014/main" id="{D3ADBFF1-326A-4776-AC83-5C29CCF0A886}"/>
              </a:ext>
            </a:extLst>
          </p:cNvPr>
          <p:cNvPicPr>
            <a:picLocks noChangeAspect="1"/>
          </p:cNvPicPr>
          <p:nvPr/>
        </p:nvPicPr>
        <p:blipFill>
          <a:blip r:embed="rId2"/>
          <a:stretch>
            <a:fillRect/>
          </a:stretch>
        </p:blipFill>
        <p:spPr>
          <a:xfrm>
            <a:off x="2578952" y="1491562"/>
            <a:ext cx="279808" cy="276699"/>
          </a:xfrm>
          <a:prstGeom prst="rect">
            <a:avLst/>
          </a:prstGeom>
        </p:spPr>
      </p:pic>
      <p:pic>
        <p:nvPicPr>
          <p:cNvPr id="7" name="图片 6">
            <a:extLst>
              <a:ext uri="{FF2B5EF4-FFF2-40B4-BE49-F238E27FC236}">
                <a16:creationId xmlns:a16="http://schemas.microsoft.com/office/drawing/2014/main" id="{98D42C42-9593-45BC-AC92-3AE8C15C8C38}"/>
              </a:ext>
            </a:extLst>
          </p:cNvPr>
          <p:cNvPicPr>
            <a:picLocks noChangeAspect="1"/>
          </p:cNvPicPr>
          <p:nvPr/>
        </p:nvPicPr>
        <p:blipFill>
          <a:blip r:embed="rId3"/>
          <a:stretch>
            <a:fillRect/>
          </a:stretch>
        </p:blipFill>
        <p:spPr>
          <a:xfrm>
            <a:off x="2662280" y="2025041"/>
            <a:ext cx="3819440" cy="458210"/>
          </a:xfrm>
          <a:prstGeom prst="rect">
            <a:avLst/>
          </a:prstGeom>
        </p:spPr>
      </p:pic>
      <p:sp>
        <p:nvSpPr>
          <p:cNvPr id="9" name="文本框 8">
            <a:extLst>
              <a:ext uri="{FF2B5EF4-FFF2-40B4-BE49-F238E27FC236}">
                <a16:creationId xmlns:a16="http://schemas.microsoft.com/office/drawing/2014/main" id="{7B00FC66-7A65-4E27-938C-89C94B71C3B4}"/>
              </a:ext>
            </a:extLst>
          </p:cNvPr>
          <p:cNvSpPr txBox="1"/>
          <p:nvPr/>
        </p:nvSpPr>
        <p:spPr>
          <a:xfrm>
            <a:off x="530028" y="2655858"/>
            <a:ext cx="8087990" cy="646331"/>
          </a:xfrm>
          <a:prstGeom prst="rect">
            <a:avLst/>
          </a:prstGeom>
          <a:noFill/>
        </p:spPr>
        <p:txBody>
          <a:bodyPr wrap="square">
            <a:spAutoFit/>
          </a:bodyPr>
          <a:lstStyle/>
          <a:p>
            <a:pPr algn="l"/>
            <a:r>
              <a:rPr lang="zh-CN" altLang="en-US" dirty="0">
                <a:latin typeface="Times New Roman" panose="02020603050405020304" pitchFamily="18" charset="0"/>
                <a:ea typeface="楷体" panose="02010609060101010101" pitchFamily="49" charset="-122"/>
              </a:rPr>
              <a:t>应用</a:t>
            </a:r>
            <a:r>
              <a:rPr lang="en-US" altLang="zh-CN" dirty="0" err="1">
                <a:latin typeface="Times New Roman" panose="02020603050405020304" pitchFamily="18" charset="0"/>
                <a:ea typeface="楷体" panose="02010609060101010101" pitchFamily="49" charset="-122"/>
              </a:rPr>
              <a:t>Guass</a:t>
            </a:r>
            <a:r>
              <a:rPr lang="en-US" altLang="zh-CN" dirty="0">
                <a:latin typeface="Times New Roman" panose="02020603050405020304" pitchFamily="18" charset="0"/>
                <a:ea typeface="楷体" panose="02010609060101010101" pitchFamily="49" charset="-122"/>
              </a:rPr>
              <a:t>-Seidel </a:t>
            </a:r>
            <a:r>
              <a:rPr lang="zh-CN" altLang="en-US" dirty="0">
                <a:latin typeface="Times New Roman" panose="02020603050405020304" pitchFamily="18" charset="0"/>
                <a:ea typeface="楷体" panose="02010609060101010101" pitchFamily="49" charset="-122"/>
              </a:rPr>
              <a:t>方法求解该拉普拉斯方程，则对于图像中的每一个像素点</a:t>
            </a:r>
            <a:r>
              <a:rPr lang="en-US" altLang="zh-CN" dirty="0">
                <a:latin typeface="Times New Roman" panose="02020603050405020304" pitchFamily="18" charset="0"/>
                <a:ea typeface="楷体" panose="02010609060101010101" pitchFamily="49" charset="-122"/>
              </a:rPr>
              <a:t>(</a:t>
            </a:r>
            <a:r>
              <a:rPr lang="en-US" altLang="zh-CN" i="1" dirty="0" err="1">
                <a:latin typeface="Times New Roman" panose="02020603050405020304" pitchFamily="18" charset="0"/>
                <a:ea typeface="楷体" panose="02010609060101010101" pitchFamily="49" charset="-122"/>
              </a:rPr>
              <a:t>i</a:t>
            </a:r>
            <a:r>
              <a:rPr lang="en-US" altLang="zh-CN" dirty="0">
                <a:latin typeface="Times New Roman" panose="02020603050405020304" pitchFamily="18" charset="0"/>
                <a:ea typeface="楷体" panose="02010609060101010101" pitchFamily="49" charset="-122"/>
              </a:rPr>
              <a:t>, </a:t>
            </a:r>
            <a:r>
              <a:rPr lang="en-US" altLang="zh-CN" i="1" dirty="0">
                <a:latin typeface="Times New Roman" panose="02020603050405020304" pitchFamily="18" charset="0"/>
                <a:ea typeface="楷体" panose="02010609060101010101" pitchFamily="49" charset="-122"/>
              </a:rPr>
              <a:t>j</a:t>
            </a:r>
            <a:r>
              <a:rPr lang="en-US" altLang="zh-CN" dirty="0">
                <a:latin typeface="Times New Roman" panose="02020603050405020304" pitchFamily="18" charset="0"/>
                <a:ea typeface="楷体" panose="02010609060101010101" pitchFamily="49" charset="-122"/>
              </a:rPr>
              <a:t>)</a:t>
            </a:r>
            <a:r>
              <a:rPr lang="zh-CN" altLang="en-US" dirty="0">
                <a:latin typeface="Times New Roman" panose="02020603050405020304" pitchFamily="18" charset="0"/>
                <a:ea typeface="楷体" panose="02010609060101010101" pitchFamily="49" charset="-122"/>
              </a:rPr>
              <a:t>，</a:t>
            </a:r>
            <a:r>
              <a:rPr lang="el-GR" altLang="zh-CN" dirty="0">
                <a:solidFill>
                  <a:schemeClr val="bg1"/>
                </a:solidFill>
                <a:latin typeface="Times New Roman" panose="02020603050405020304" pitchFamily="18" charset="0"/>
                <a:ea typeface="楷体" panose="02010609060101010101" pitchFamily="49" charset="-122"/>
              </a:rPr>
              <a:t>ϕ</a:t>
            </a:r>
            <a:r>
              <a:rPr lang="en-US" altLang="zh-CN" dirty="0">
                <a:solidFill>
                  <a:schemeClr val="bg1"/>
                </a:solidFill>
                <a:latin typeface="Times New Roman" panose="02020603050405020304" pitchFamily="18" charset="0"/>
                <a:ea typeface="楷体" panose="02010609060101010101" pitchFamily="49" charset="-122"/>
              </a:rPr>
              <a:t>k+1</a:t>
            </a:r>
            <a:r>
              <a:rPr lang="zh-CN" altLang="en-US" dirty="0">
                <a:latin typeface="Times New Roman" panose="02020603050405020304" pitchFamily="18" charset="0"/>
                <a:ea typeface="楷体" panose="02010609060101010101" pitchFamily="49" charset="-122"/>
              </a:rPr>
              <a:t>可由如下格式迭代：</a:t>
            </a:r>
          </a:p>
        </p:txBody>
      </p:sp>
      <p:pic>
        <p:nvPicPr>
          <p:cNvPr id="11" name="图片 10">
            <a:extLst>
              <a:ext uri="{FF2B5EF4-FFF2-40B4-BE49-F238E27FC236}">
                <a16:creationId xmlns:a16="http://schemas.microsoft.com/office/drawing/2014/main" id="{9161DE78-DBB1-42AB-81E4-AB7C6A8D3E3A}"/>
              </a:ext>
            </a:extLst>
          </p:cNvPr>
          <p:cNvPicPr>
            <a:picLocks noChangeAspect="1"/>
          </p:cNvPicPr>
          <p:nvPr/>
        </p:nvPicPr>
        <p:blipFill>
          <a:blip r:embed="rId4"/>
          <a:stretch>
            <a:fillRect/>
          </a:stretch>
        </p:blipFill>
        <p:spPr>
          <a:xfrm>
            <a:off x="667777" y="2979023"/>
            <a:ext cx="380473" cy="317612"/>
          </a:xfrm>
          <a:prstGeom prst="rect">
            <a:avLst/>
          </a:prstGeom>
        </p:spPr>
      </p:pic>
      <p:pic>
        <p:nvPicPr>
          <p:cNvPr id="13" name="图片 12">
            <a:extLst>
              <a:ext uri="{FF2B5EF4-FFF2-40B4-BE49-F238E27FC236}">
                <a16:creationId xmlns:a16="http://schemas.microsoft.com/office/drawing/2014/main" id="{A93410A5-72ED-4A70-872B-B86BD60A6471}"/>
              </a:ext>
            </a:extLst>
          </p:cNvPr>
          <p:cNvPicPr>
            <a:picLocks noChangeAspect="1"/>
          </p:cNvPicPr>
          <p:nvPr/>
        </p:nvPicPr>
        <p:blipFill>
          <a:blip r:embed="rId5"/>
          <a:stretch>
            <a:fillRect/>
          </a:stretch>
        </p:blipFill>
        <p:spPr>
          <a:xfrm>
            <a:off x="1615953" y="3394608"/>
            <a:ext cx="5912094" cy="1059069"/>
          </a:xfrm>
          <a:prstGeom prst="rect">
            <a:avLst/>
          </a:prstGeom>
        </p:spPr>
      </p:pic>
      <p:sp>
        <p:nvSpPr>
          <p:cNvPr id="14" name="文本框 13">
            <a:extLst>
              <a:ext uri="{FF2B5EF4-FFF2-40B4-BE49-F238E27FC236}">
                <a16:creationId xmlns:a16="http://schemas.microsoft.com/office/drawing/2014/main" id="{5BA3D0AC-9135-4D0B-892B-BFF11E3FADB2}"/>
              </a:ext>
            </a:extLst>
          </p:cNvPr>
          <p:cNvSpPr txBox="1"/>
          <p:nvPr/>
        </p:nvSpPr>
        <p:spPr>
          <a:xfrm>
            <a:off x="7777721" y="2069480"/>
            <a:ext cx="715617" cy="369332"/>
          </a:xfrm>
          <a:prstGeom prst="rect">
            <a:avLst/>
          </a:prstGeom>
          <a:noFill/>
        </p:spPr>
        <p:txBody>
          <a:bodyPr wrap="square">
            <a:spAutoFit/>
          </a:bodyPr>
          <a:lstStyle/>
          <a:p>
            <a:r>
              <a:rPr lang="en-US" altLang="zh-CN" dirty="0">
                <a:latin typeface="Times New Roman" panose="02020603050405020304" pitchFamily="18" charset="0"/>
                <a:ea typeface="楷体" panose="02010609060101010101" pitchFamily="49" charset="-122"/>
              </a:rPr>
              <a:t>(3-26)</a:t>
            </a:r>
            <a:endParaRPr lang="zh-CN" altLang="en-US" dirty="0"/>
          </a:p>
        </p:txBody>
      </p:sp>
      <p:sp>
        <p:nvSpPr>
          <p:cNvPr id="15" name="文本框 14">
            <a:extLst>
              <a:ext uri="{FF2B5EF4-FFF2-40B4-BE49-F238E27FC236}">
                <a16:creationId xmlns:a16="http://schemas.microsoft.com/office/drawing/2014/main" id="{E596C93B-AE88-4A5A-98CF-0E562AC97AEF}"/>
              </a:ext>
            </a:extLst>
          </p:cNvPr>
          <p:cNvSpPr txBox="1"/>
          <p:nvPr/>
        </p:nvSpPr>
        <p:spPr>
          <a:xfrm>
            <a:off x="7777721" y="3739476"/>
            <a:ext cx="715617" cy="369332"/>
          </a:xfrm>
          <a:prstGeom prst="rect">
            <a:avLst/>
          </a:prstGeom>
          <a:noFill/>
        </p:spPr>
        <p:txBody>
          <a:bodyPr wrap="square">
            <a:spAutoFit/>
          </a:bodyPr>
          <a:lstStyle/>
          <a:p>
            <a:r>
              <a:rPr lang="en-US" altLang="zh-CN" dirty="0">
                <a:latin typeface="Times New Roman" panose="02020603050405020304" pitchFamily="18" charset="0"/>
                <a:ea typeface="楷体" panose="02010609060101010101" pitchFamily="49" charset="-122"/>
              </a:rPr>
              <a:t>(3-27)</a:t>
            </a:r>
            <a:endParaRPr lang="zh-CN" altLang="en-US" dirty="0"/>
          </a:p>
        </p:txBody>
      </p:sp>
      <p:sp>
        <p:nvSpPr>
          <p:cNvPr id="18" name="文本框 17">
            <a:extLst>
              <a:ext uri="{FF2B5EF4-FFF2-40B4-BE49-F238E27FC236}">
                <a16:creationId xmlns:a16="http://schemas.microsoft.com/office/drawing/2014/main" id="{D1AF3E1B-B55B-4734-98E5-A5CC2BFE3FA9}"/>
              </a:ext>
            </a:extLst>
          </p:cNvPr>
          <p:cNvSpPr txBox="1"/>
          <p:nvPr/>
        </p:nvSpPr>
        <p:spPr>
          <a:xfrm>
            <a:off x="530028" y="4644562"/>
            <a:ext cx="8087990" cy="923330"/>
          </a:xfrm>
          <a:prstGeom prst="rect">
            <a:avLst/>
          </a:prstGeom>
          <a:noFill/>
        </p:spPr>
        <p:txBody>
          <a:bodyPr wrap="square">
            <a:spAutoFit/>
          </a:bodyPr>
          <a:lstStyle/>
          <a:p>
            <a:pPr algn="just"/>
            <a:r>
              <a:rPr lang="zh-CN" altLang="en-US" b="1" dirty="0">
                <a:latin typeface="Times New Roman" panose="02020603050405020304" pitchFamily="18" charset="0"/>
                <a:ea typeface="楷体" panose="02010609060101010101" pitchFamily="49" charset="-122"/>
              </a:rPr>
              <a:t>证明： </a:t>
            </a:r>
            <a:r>
              <a:rPr lang="zh-CN" altLang="en-US" dirty="0">
                <a:latin typeface="Times New Roman" panose="02020603050405020304" pitchFamily="18" charset="0"/>
                <a:ea typeface="楷体" panose="02010609060101010101" pitchFamily="49" charset="-122"/>
              </a:rPr>
              <a:t>该定理的证明与第</a:t>
            </a:r>
            <a:r>
              <a:rPr lang="en-US" altLang="zh-CN" dirty="0">
                <a:latin typeface="Times New Roman" panose="02020603050405020304" pitchFamily="18" charset="0"/>
                <a:ea typeface="楷体" panose="02010609060101010101" pitchFamily="49" charset="-122"/>
              </a:rPr>
              <a:t>2 </a:t>
            </a:r>
            <a:r>
              <a:rPr lang="zh-CN" altLang="en-US" dirty="0">
                <a:latin typeface="Times New Roman" panose="02020603050405020304" pitchFamily="18" charset="0"/>
                <a:ea typeface="楷体" panose="02010609060101010101" pitchFamily="49" charset="-122"/>
              </a:rPr>
              <a:t>章中定理</a:t>
            </a:r>
            <a:r>
              <a:rPr lang="en-US" altLang="zh-CN" dirty="0">
                <a:latin typeface="Times New Roman" panose="02020603050405020304" pitchFamily="18" charset="0"/>
                <a:ea typeface="楷体" panose="02010609060101010101" pitchFamily="49" charset="-122"/>
              </a:rPr>
              <a:t>2.7 </a:t>
            </a:r>
            <a:r>
              <a:rPr lang="zh-CN" altLang="en-US" dirty="0">
                <a:latin typeface="Times New Roman" panose="02020603050405020304" pitchFamily="18" charset="0"/>
                <a:ea typeface="楷体" panose="02010609060101010101" pitchFamily="49" charset="-122"/>
              </a:rPr>
              <a:t>的证明是类似的，不同之处仅在于这里只需将定理</a:t>
            </a:r>
            <a:r>
              <a:rPr lang="en-US" altLang="zh-CN" dirty="0">
                <a:latin typeface="Times New Roman" panose="02020603050405020304" pitchFamily="18" charset="0"/>
                <a:ea typeface="楷体" panose="02010609060101010101" pitchFamily="49" charset="-122"/>
              </a:rPr>
              <a:t>2.7</a:t>
            </a:r>
            <a:r>
              <a:rPr lang="zh-CN" altLang="en-US" dirty="0">
                <a:latin typeface="Times New Roman" panose="02020603050405020304" pitchFamily="18" charset="0"/>
                <a:ea typeface="楷体" panose="02010609060101010101" pitchFamily="49" charset="-122"/>
              </a:rPr>
              <a:t>中的</a:t>
            </a:r>
            <a:r>
              <a:rPr lang="en-US" altLang="zh-CN" i="1" dirty="0" err="1">
                <a:latin typeface="Times New Roman" panose="02020603050405020304" pitchFamily="18" charset="0"/>
                <a:ea typeface="楷体" panose="02010609060101010101" pitchFamily="49" charset="-122"/>
              </a:rPr>
              <a:t>r</a:t>
            </a:r>
            <a:r>
              <a:rPr lang="en-US" altLang="zh-CN" i="1" baseline="30000" dirty="0" err="1">
                <a:latin typeface="Times New Roman" panose="02020603050405020304" pitchFamily="18" charset="0"/>
                <a:ea typeface="楷体" panose="02010609060101010101" pitchFamily="49" charset="-122"/>
              </a:rPr>
              <a:t>k</a:t>
            </a:r>
            <a:r>
              <a:rPr lang="zh-CN" altLang="en-US" dirty="0">
                <a:latin typeface="Times New Roman" panose="02020603050405020304" pitchFamily="18" charset="0"/>
                <a:ea typeface="楷体" panose="02010609060101010101" pitchFamily="49" charset="-122"/>
              </a:rPr>
              <a:t>替换为</a:t>
            </a:r>
            <a:r>
              <a:rPr lang="en-US" altLang="zh-CN" i="1" dirty="0" err="1">
                <a:latin typeface="Times New Roman" panose="02020603050405020304" pitchFamily="18" charset="0"/>
                <a:ea typeface="楷体" panose="02010609060101010101" pitchFamily="49" charset="-122"/>
              </a:rPr>
              <a:t>s</a:t>
            </a:r>
            <a:r>
              <a:rPr lang="en-US" altLang="zh-CN" i="1" baseline="30000" dirty="0" err="1">
                <a:latin typeface="Times New Roman" panose="02020603050405020304" pitchFamily="18" charset="0"/>
                <a:ea typeface="楷体" panose="02010609060101010101" pitchFamily="49" charset="-122"/>
              </a:rPr>
              <a:t>k</a:t>
            </a:r>
            <a:r>
              <a:rPr lang="zh-CN" altLang="en-US" dirty="0">
                <a:latin typeface="Times New Roman" panose="02020603050405020304" pitchFamily="18" charset="0"/>
                <a:ea typeface="楷体" panose="02010609060101010101" pitchFamily="49" charset="-122"/>
              </a:rPr>
              <a:t>，以及需要将水平集函数</a:t>
            </a:r>
            <a:r>
              <a:rPr lang="en-US" altLang="zh-CN" i="1" dirty="0">
                <a:latin typeface="Times New Roman" panose="02020603050405020304" pitchFamily="18" charset="0"/>
                <a:ea typeface="楷体" panose="02010609060101010101" pitchFamily="49" charset="-122"/>
              </a:rPr>
              <a:t>ϕ</a:t>
            </a:r>
            <a:r>
              <a:rPr lang="en-US" altLang="zh-CN" i="1" baseline="30000" dirty="0">
                <a:latin typeface="Times New Roman" panose="02020603050405020304" pitchFamily="18" charset="0"/>
                <a:ea typeface="楷体" panose="02010609060101010101" pitchFamily="49" charset="-122"/>
              </a:rPr>
              <a:t>k+1</a:t>
            </a:r>
            <a:r>
              <a:rPr lang="zh-CN" altLang="en-US" dirty="0">
                <a:latin typeface="Times New Roman" panose="02020603050405020304" pitchFamily="18" charset="0"/>
                <a:ea typeface="楷体" panose="02010609060101010101" pitchFamily="49" charset="-122"/>
              </a:rPr>
              <a:t>限制在有限区间</a:t>
            </a:r>
            <a:r>
              <a:rPr lang="en-US" altLang="zh-CN" dirty="0">
                <a:latin typeface="Times New Roman" panose="02020603050405020304" pitchFamily="18" charset="0"/>
                <a:ea typeface="楷体" panose="02010609060101010101" pitchFamily="49" charset="-122"/>
              </a:rPr>
              <a:t>[</a:t>
            </a:r>
            <a:r>
              <a:rPr lang="zh-CN" altLang="en-US" dirty="0">
                <a:latin typeface="Times New Roman" panose="02020603050405020304" pitchFamily="18" charset="0"/>
                <a:ea typeface="楷体" panose="02010609060101010101" pitchFamily="49" charset="-122"/>
              </a:rPr>
              <a:t>−</a:t>
            </a:r>
            <a:r>
              <a:rPr lang="en-US" altLang="zh-CN" dirty="0">
                <a:latin typeface="Times New Roman" panose="02020603050405020304" pitchFamily="18" charset="0"/>
                <a:ea typeface="楷体" panose="02010609060101010101" pitchFamily="49" charset="-122"/>
              </a:rPr>
              <a:t>2, 2] </a:t>
            </a:r>
            <a:r>
              <a:rPr lang="zh-CN" altLang="en-US" dirty="0">
                <a:latin typeface="Times New Roman" panose="02020603050405020304" pitchFamily="18" charset="0"/>
                <a:ea typeface="楷体" panose="02010609060101010101" pitchFamily="49" charset="-122"/>
              </a:rPr>
              <a:t>里。</a:t>
            </a:r>
          </a:p>
        </p:txBody>
      </p:sp>
      <p:sp>
        <p:nvSpPr>
          <p:cNvPr id="19" name="文本框 18">
            <a:extLst>
              <a:ext uri="{FF2B5EF4-FFF2-40B4-BE49-F238E27FC236}">
                <a16:creationId xmlns:a16="http://schemas.microsoft.com/office/drawing/2014/main" id="{ED116DDE-2BDA-403C-B8BD-D95C6046E3FE}"/>
              </a:ext>
            </a:extLst>
          </p:cNvPr>
          <p:cNvSpPr txBox="1"/>
          <p:nvPr/>
        </p:nvSpPr>
        <p:spPr>
          <a:xfrm>
            <a:off x="8297389" y="5165260"/>
            <a:ext cx="413886" cy="369332"/>
          </a:xfrm>
          <a:prstGeom prst="rect">
            <a:avLst/>
          </a:prstGeom>
          <a:noFill/>
        </p:spPr>
        <p:txBody>
          <a:bodyPr wrap="square">
            <a:spAutoFit/>
          </a:bodyPr>
          <a:lstStyle/>
          <a:p>
            <a:r>
              <a:rPr lang="en-US" altLang="zh-CN" sz="1800" dirty="0"/>
              <a:t>□</a:t>
            </a:r>
            <a:endParaRPr lang="zh-CN" altLang="en-US" sz="1800" dirty="0"/>
          </a:p>
        </p:txBody>
      </p:sp>
      <mc:AlternateContent xmlns:mc="http://schemas.openxmlformats.org/markup-compatibility/2006" xmlns:p14="http://schemas.microsoft.com/office/powerpoint/2010/main">
        <mc:Choice Requires="p14">
          <p:contentPart p14:bwMode="auto" r:id="rId6">
            <p14:nvContentPartPr>
              <p14:cNvPr id="3" name="墨迹 2">
                <a:extLst>
                  <a:ext uri="{FF2B5EF4-FFF2-40B4-BE49-F238E27FC236}">
                    <a16:creationId xmlns:a16="http://schemas.microsoft.com/office/drawing/2014/main" id="{CD8B8778-0FB1-B05C-90C3-823C7CF0345E}"/>
                  </a:ext>
                </a:extLst>
              </p14:cNvPr>
              <p14:cNvContentPartPr/>
              <p14:nvPr/>
            </p14:nvContentPartPr>
            <p14:xfrm>
              <a:off x="1697400" y="2121840"/>
              <a:ext cx="5046480" cy="2507400"/>
            </p14:xfrm>
          </p:contentPart>
        </mc:Choice>
        <mc:Fallback xmlns="">
          <p:pic>
            <p:nvPicPr>
              <p:cNvPr id="3" name="墨迹 2">
                <a:extLst>
                  <a:ext uri="{FF2B5EF4-FFF2-40B4-BE49-F238E27FC236}">
                    <a16:creationId xmlns:a16="http://schemas.microsoft.com/office/drawing/2014/main" id="{CD8B8778-0FB1-B05C-90C3-823C7CF0345E}"/>
                  </a:ext>
                </a:extLst>
              </p:cNvPr>
              <p:cNvPicPr/>
              <p:nvPr/>
            </p:nvPicPr>
            <p:blipFill>
              <a:blip r:embed="rId7"/>
              <a:stretch>
                <a:fillRect/>
              </a:stretch>
            </p:blipFill>
            <p:spPr>
              <a:xfrm>
                <a:off x="1688040" y="2112480"/>
                <a:ext cx="5065200" cy="2526120"/>
              </a:xfrm>
              <a:prstGeom prst="rect">
                <a:avLst/>
              </a:prstGeom>
            </p:spPr>
          </p:pic>
        </mc:Fallback>
      </mc:AlternateContent>
    </p:spTree>
    <p:extLst>
      <p:ext uri="{BB962C8B-B14F-4D97-AF65-F5344CB8AC3E}">
        <p14:creationId xmlns:p14="http://schemas.microsoft.com/office/powerpoint/2010/main" val="5593066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a:extLst>
              <a:ext uri="{FF2B5EF4-FFF2-40B4-BE49-F238E27FC236}">
                <a16:creationId xmlns:a16="http://schemas.microsoft.com/office/drawing/2014/main" id="{70469B71-0094-411D-B915-E73BC856F315}"/>
              </a:ext>
            </a:extLst>
          </p:cNvPr>
          <p:cNvSpPr txBox="1"/>
          <p:nvPr/>
        </p:nvSpPr>
        <p:spPr>
          <a:xfrm>
            <a:off x="550256" y="2556362"/>
            <a:ext cx="8217463" cy="646331"/>
          </a:xfrm>
          <a:prstGeom prst="rect">
            <a:avLst/>
          </a:prstGeom>
          <a:noFill/>
        </p:spPr>
        <p:txBody>
          <a:bodyPr wrap="square">
            <a:spAutoFit/>
          </a:bodyPr>
          <a:lstStyle/>
          <a:p>
            <a:pPr algn="l"/>
            <a:r>
              <a:rPr lang="zh-CN" altLang="en-US" b="1" dirty="0">
                <a:latin typeface="Times New Roman" panose="02020603050405020304" pitchFamily="18" charset="0"/>
                <a:ea typeface="楷体" panose="02010609060101010101" pitchFamily="49" charset="-122"/>
              </a:rPr>
              <a:t>定理</a:t>
            </a:r>
            <a:r>
              <a:rPr lang="en-US" altLang="zh-CN" b="1" dirty="0">
                <a:latin typeface="Times New Roman" panose="02020603050405020304" pitchFamily="18" charset="0"/>
                <a:ea typeface="楷体" panose="02010609060101010101" pitchFamily="49" charset="-122"/>
              </a:rPr>
              <a:t>3.4 </a:t>
            </a:r>
            <a:r>
              <a:rPr lang="zh-CN" altLang="en-US" dirty="0">
                <a:latin typeface="Times New Roman" panose="02020603050405020304" pitchFamily="18" charset="0"/>
                <a:ea typeface="楷体" panose="02010609060101010101" pitchFamily="49" charset="-122"/>
              </a:rPr>
              <a:t>对于固定的</a:t>
            </a:r>
            <a:r>
              <a:rPr lang="en-US" altLang="zh-CN" i="1" dirty="0">
                <a:latin typeface="Times New Roman" panose="02020603050405020304" pitchFamily="18" charset="0"/>
                <a:ea typeface="楷体" panose="02010609060101010101" pitchFamily="49" charset="-122"/>
              </a:rPr>
              <a:t>ϕ</a:t>
            </a:r>
            <a:r>
              <a:rPr lang="en-US" altLang="zh-CN" i="1" baseline="30000" dirty="0">
                <a:latin typeface="Times New Roman" panose="02020603050405020304" pitchFamily="18" charset="0"/>
                <a:ea typeface="楷体" panose="02010609060101010101" pitchFamily="49" charset="-122"/>
              </a:rPr>
              <a:t>k+1</a:t>
            </a:r>
            <a:r>
              <a:rPr lang="zh-CN" altLang="en-US" dirty="0">
                <a:latin typeface="Times New Roman" panose="02020603050405020304" pitchFamily="18" charset="0"/>
                <a:ea typeface="楷体" panose="02010609060101010101" pitchFamily="49" charset="-122"/>
              </a:rPr>
              <a:t>，极小化问题</a:t>
            </a:r>
            <a:r>
              <a:rPr lang="en-US" altLang="zh-CN" dirty="0">
                <a:latin typeface="Times New Roman" panose="02020603050405020304" pitchFamily="18" charset="0"/>
                <a:ea typeface="楷体" panose="02010609060101010101" pitchFamily="49" charset="-122"/>
              </a:rPr>
              <a:t>(3-25) </a:t>
            </a:r>
            <a:r>
              <a:rPr lang="zh-CN" altLang="en-US" dirty="0">
                <a:latin typeface="Times New Roman" panose="02020603050405020304" pitchFamily="18" charset="0"/>
                <a:ea typeface="楷体" panose="02010609060101010101" pitchFamily="49" charset="-122"/>
              </a:rPr>
              <a:t>的极小点</a:t>
            </a:r>
            <a:r>
              <a:rPr lang="en-US" altLang="zh-CN" dirty="0">
                <a:latin typeface="Times New Roman" panose="02020603050405020304" pitchFamily="18" charset="0"/>
                <a:ea typeface="楷体" panose="02010609060101010101" pitchFamily="49" charset="-122"/>
              </a:rPr>
              <a:t>        </a:t>
            </a:r>
            <a:r>
              <a:rPr lang="zh-CN" altLang="en-US" dirty="0">
                <a:latin typeface="Times New Roman" panose="02020603050405020304" pitchFamily="18" charset="0"/>
                <a:ea typeface="楷体" panose="02010609060101010101" pitchFamily="49" charset="-122"/>
              </a:rPr>
              <a:t>可以由向量值</a:t>
            </a:r>
            <a:r>
              <a:rPr lang="en-US" altLang="zh-CN" dirty="0">
                <a:latin typeface="Times New Roman" panose="02020603050405020304" pitchFamily="18" charset="0"/>
                <a:ea typeface="楷体" panose="02010609060101010101" pitchFamily="49" charset="-122"/>
              </a:rPr>
              <a:t>shrinkage </a:t>
            </a:r>
            <a:r>
              <a:rPr lang="zh-CN" altLang="en-US" dirty="0">
                <a:latin typeface="Times New Roman" panose="02020603050405020304" pitchFamily="18" charset="0"/>
                <a:ea typeface="楷体" panose="02010609060101010101" pitchFamily="49" charset="-122"/>
              </a:rPr>
              <a:t>算子给出如下显式的迭代格式：</a:t>
            </a:r>
          </a:p>
        </p:txBody>
      </p:sp>
      <p:sp>
        <p:nvSpPr>
          <p:cNvPr id="2" name="标题 1">
            <a:extLst>
              <a:ext uri="{FF2B5EF4-FFF2-40B4-BE49-F238E27FC236}">
                <a16:creationId xmlns:a16="http://schemas.microsoft.com/office/drawing/2014/main" id="{F7068BB1-697E-405F-971A-796E73D52BD0}"/>
              </a:ext>
            </a:extLst>
          </p:cNvPr>
          <p:cNvSpPr>
            <a:spLocks noGrp="1"/>
          </p:cNvSpPr>
          <p:nvPr>
            <p:ph type="title"/>
          </p:nvPr>
        </p:nvSpPr>
        <p:spPr>
          <a:xfrm>
            <a:off x="1048250" y="326994"/>
            <a:ext cx="5680723" cy="453228"/>
          </a:xfrm>
        </p:spPr>
        <p:txBody>
          <a:bodyPr>
            <a:normAutofit/>
          </a:bodyPr>
          <a:lstStyle/>
          <a:p>
            <a:r>
              <a:rPr lang="en-US" altLang="zh-CN" sz="2400" i="0" u="none" strike="noStrike" baseline="0" dirty="0"/>
              <a:t>3.5 </a:t>
            </a:r>
            <a:r>
              <a:rPr lang="en-US" altLang="zh-CN" sz="2400" b="0" i="0" u="none" strike="noStrike" baseline="0" dirty="0">
                <a:latin typeface="NimbusRomNo9L-Regu"/>
              </a:rPr>
              <a:t>Split Bregman </a:t>
            </a:r>
            <a:r>
              <a:rPr lang="zh-CN" altLang="en-US" sz="2400" b="0" i="0" u="none" strike="noStrike" baseline="0" dirty="0">
                <a:latin typeface="黑体" panose="02010609060101010101" pitchFamily="49" charset="-122"/>
                <a:ea typeface="黑体" panose="02010609060101010101" pitchFamily="49" charset="-122"/>
              </a:rPr>
              <a:t>方法用于极小化新模型</a:t>
            </a:r>
            <a:endParaRPr lang="zh-CN" altLang="en-US" sz="2400" dirty="0"/>
          </a:p>
        </p:txBody>
      </p:sp>
      <p:grpSp>
        <p:nvGrpSpPr>
          <p:cNvPr id="8" name="组合 7">
            <a:extLst>
              <a:ext uri="{FF2B5EF4-FFF2-40B4-BE49-F238E27FC236}">
                <a16:creationId xmlns:a16="http://schemas.microsoft.com/office/drawing/2014/main" id="{2EE025A0-57AC-45EA-911C-08426305C467}"/>
              </a:ext>
            </a:extLst>
          </p:cNvPr>
          <p:cNvGrpSpPr/>
          <p:nvPr/>
        </p:nvGrpSpPr>
        <p:grpSpPr>
          <a:xfrm>
            <a:off x="550257" y="1877083"/>
            <a:ext cx="8217463" cy="646331"/>
            <a:chOff x="550257" y="1181171"/>
            <a:chExt cx="8217463" cy="646331"/>
          </a:xfrm>
        </p:grpSpPr>
        <p:sp>
          <p:nvSpPr>
            <p:cNvPr id="4" name="文本框 3">
              <a:extLst>
                <a:ext uri="{FF2B5EF4-FFF2-40B4-BE49-F238E27FC236}">
                  <a16:creationId xmlns:a16="http://schemas.microsoft.com/office/drawing/2014/main" id="{B0182CD0-EE3A-46BD-BF8E-B64BB2C05E1F}"/>
                </a:ext>
              </a:extLst>
            </p:cNvPr>
            <p:cNvSpPr txBox="1"/>
            <p:nvPr/>
          </p:nvSpPr>
          <p:spPr>
            <a:xfrm>
              <a:off x="550257" y="1181171"/>
              <a:ext cx="8217463" cy="646331"/>
            </a:xfrm>
            <a:prstGeom prst="rect">
              <a:avLst/>
            </a:prstGeom>
            <a:noFill/>
          </p:spPr>
          <p:txBody>
            <a:bodyPr wrap="square">
              <a:spAutoFit/>
            </a:bodyPr>
            <a:lstStyle/>
            <a:p>
              <a:pPr indent="457200" algn="l"/>
              <a:r>
                <a:rPr lang="zh-CN" altLang="en-US" dirty="0">
                  <a:latin typeface="Times New Roman" panose="02020603050405020304" pitchFamily="18" charset="0"/>
                  <a:ea typeface="楷体" panose="02010609060101010101" pitchFamily="49" charset="-122"/>
                </a:rPr>
                <a:t>对于第二步，关于</a:t>
              </a:r>
              <a:r>
                <a:rPr lang="en-US" altLang="zh-CN" dirty="0">
                  <a:latin typeface="Times New Roman" panose="02020603050405020304" pitchFamily="18" charset="0"/>
                  <a:ea typeface="楷体" panose="02010609060101010101" pitchFamily="49" charset="-122"/>
                </a:rPr>
                <a:t>    </a:t>
              </a:r>
              <a:r>
                <a:rPr lang="zh-CN" altLang="en-US" dirty="0">
                  <a:latin typeface="Times New Roman" panose="02020603050405020304" pitchFamily="18" charset="0"/>
                  <a:ea typeface="楷体" panose="02010609060101010101" pitchFamily="49" charset="-122"/>
                </a:rPr>
                <a:t>极小化</a:t>
              </a:r>
              <a:r>
                <a:rPr lang="en-US" altLang="zh-CN" dirty="0">
                  <a:latin typeface="Times New Roman" panose="02020603050405020304" pitchFamily="18" charset="0"/>
                  <a:ea typeface="楷体" panose="02010609060101010101" pitchFamily="49" charset="-122"/>
                </a:rPr>
                <a:t>(3-25)</a:t>
              </a:r>
              <a:r>
                <a:rPr lang="zh-CN" altLang="en-US" dirty="0">
                  <a:latin typeface="Times New Roman" panose="02020603050405020304" pitchFamily="18" charset="0"/>
                  <a:ea typeface="楷体" panose="02010609060101010101" pitchFamily="49" charset="-122"/>
                </a:rPr>
                <a:t>，与第</a:t>
              </a:r>
              <a:r>
                <a:rPr lang="en-US" altLang="zh-CN" dirty="0">
                  <a:latin typeface="Times New Roman" panose="02020603050405020304" pitchFamily="18" charset="0"/>
                  <a:ea typeface="楷体" panose="02010609060101010101" pitchFamily="49" charset="-122"/>
                </a:rPr>
                <a:t>2</a:t>
              </a:r>
              <a:r>
                <a:rPr lang="zh-CN" altLang="en-US" dirty="0">
                  <a:latin typeface="Times New Roman" panose="02020603050405020304" pitchFamily="18" charset="0"/>
                  <a:ea typeface="楷体" panose="02010609060101010101" pitchFamily="49" charset="-122"/>
                </a:rPr>
                <a:t>章中定理</a:t>
              </a:r>
              <a:r>
                <a:rPr lang="en-US" altLang="zh-CN" dirty="0">
                  <a:latin typeface="Times New Roman" panose="02020603050405020304" pitchFamily="18" charset="0"/>
                  <a:ea typeface="楷体" panose="02010609060101010101" pitchFamily="49" charset="-122"/>
                </a:rPr>
                <a:t>2.8</a:t>
              </a:r>
              <a:r>
                <a:rPr lang="zh-CN" altLang="en-US" dirty="0">
                  <a:latin typeface="Times New Roman" panose="02020603050405020304" pitchFamily="18" charset="0"/>
                  <a:ea typeface="楷体" panose="02010609060101010101" pitchFamily="49" charset="-122"/>
                </a:rPr>
                <a:t>一样，也可以利用向量值</a:t>
              </a:r>
              <a:r>
                <a:rPr lang="en-US" altLang="zh-CN" dirty="0">
                  <a:latin typeface="Times New Roman" panose="02020603050405020304" pitchFamily="18" charset="0"/>
                  <a:ea typeface="楷体" panose="02010609060101010101" pitchFamily="49" charset="-122"/>
                </a:rPr>
                <a:t>shrinkage</a:t>
              </a:r>
              <a:r>
                <a:rPr lang="zh-CN" altLang="en-US" dirty="0">
                  <a:latin typeface="Times New Roman" panose="02020603050405020304" pitchFamily="18" charset="0"/>
                  <a:ea typeface="楷体" panose="02010609060101010101" pitchFamily="49" charset="-122"/>
                </a:rPr>
                <a:t>算子显式地计算出       。</a:t>
              </a:r>
            </a:p>
          </p:txBody>
        </p:sp>
        <p:pic>
          <p:nvPicPr>
            <p:cNvPr id="5" name="图片 4">
              <a:extLst>
                <a:ext uri="{FF2B5EF4-FFF2-40B4-BE49-F238E27FC236}">
                  <a16:creationId xmlns:a16="http://schemas.microsoft.com/office/drawing/2014/main" id="{2D45801C-C2D0-4517-9C1E-715AEDE892F8}"/>
                </a:ext>
              </a:extLst>
            </p:cNvPr>
            <p:cNvPicPr>
              <a:picLocks noChangeAspect="1"/>
            </p:cNvPicPr>
            <p:nvPr/>
          </p:nvPicPr>
          <p:blipFill>
            <a:blip r:embed="rId2"/>
            <a:stretch>
              <a:fillRect/>
            </a:stretch>
          </p:blipFill>
          <p:spPr>
            <a:xfrm>
              <a:off x="2936774" y="1214119"/>
              <a:ext cx="194817" cy="265941"/>
            </a:xfrm>
            <a:prstGeom prst="rect">
              <a:avLst/>
            </a:prstGeom>
          </p:spPr>
        </p:pic>
        <p:pic>
          <p:nvPicPr>
            <p:cNvPr id="7" name="图片 6">
              <a:extLst>
                <a:ext uri="{FF2B5EF4-FFF2-40B4-BE49-F238E27FC236}">
                  <a16:creationId xmlns:a16="http://schemas.microsoft.com/office/drawing/2014/main" id="{CD6982B6-CBDE-431D-A97E-F9FD8254292B}"/>
                </a:ext>
              </a:extLst>
            </p:cNvPr>
            <p:cNvPicPr>
              <a:picLocks noChangeAspect="1"/>
            </p:cNvPicPr>
            <p:nvPr/>
          </p:nvPicPr>
          <p:blipFill>
            <a:blip r:embed="rId3"/>
            <a:stretch>
              <a:fillRect/>
            </a:stretch>
          </p:blipFill>
          <p:spPr>
            <a:xfrm>
              <a:off x="3785952" y="1471968"/>
              <a:ext cx="442135" cy="278737"/>
            </a:xfrm>
            <a:prstGeom prst="rect">
              <a:avLst/>
            </a:prstGeom>
          </p:spPr>
        </p:pic>
      </p:grpSp>
      <p:pic>
        <p:nvPicPr>
          <p:cNvPr id="12" name="图片 11">
            <a:extLst>
              <a:ext uri="{FF2B5EF4-FFF2-40B4-BE49-F238E27FC236}">
                <a16:creationId xmlns:a16="http://schemas.microsoft.com/office/drawing/2014/main" id="{7AB10017-08E7-45B2-B868-295D6299D9F9}"/>
              </a:ext>
            </a:extLst>
          </p:cNvPr>
          <p:cNvPicPr>
            <a:picLocks noChangeAspect="1"/>
          </p:cNvPicPr>
          <p:nvPr/>
        </p:nvPicPr>
        <p:blipFill>
          <a:blip r:embed="rId3"/>
          <a:stretch>
            <a:fillRect/>
          </a:stretch>
        </p:blipFill>
        <p:spPr>
          <a:xfrm>
            <a:off x="5871227" y="2580296"/>
            <a:ext cx="442135" cy="278737"/>
          </a:xfrm>
          <a:prstGeom prst="rect">
            <a:avLst/>
          </a:prstGeom>
        </p:spPr>
      </p:pic>
      <p:pic>
        <p:nvPicPr>
          <p:cNvPr id="14" name="图片 13">
            <a:extLst>
              <a:ext uri="{FF2B5EF4-FFF2-40B4-BE49-F238E27FC236}">
                <a16:creationId xmlns:a16="http://schemas.microsoft.com/office/drawing/2014/main" id="{9E70A0CD-6C50-48CD-A0EF-68301E5152DF}"/>
              </a:ext>
            </a:extLst>
          </p:cNvPr>
          <p:cNvPicPr>
            <a:picLocks noChangeAspect="1"/>
          </p:cNvPicPr>
          <p:nvPr/>
        </p:nvPicPr>
        <p:blipFill>
          <a:blip r:embed="rId4"/>
          <a:stretch>
            <a:fillRect/>
          </a:stretch>
        </p:blipFill>
        <p:spPr>
          <a:xfrm>
            <a:off x="2069166" y="3226627"/>
            <a:ext cx="5005667" cy="546360"/>
          </a:xfrm>
          <a:prstGeom prst="rect">
            <a:avLst/>
          </a:prstGeom>
        </p:spPr>
      </p:pic>
      <p:sp>
        <p:nvSpPr>
          <p:cNvPr id="15" name="文本框 14">
            <a:extLst>
              <a:ext uri="{FF2B5EF4-FFF2-40B4-BE49-F238E27FC236}">
                <a16:creationId xmlns:a16="http://schemas.microsoft.com/office/drawing/2014/main" id="{A2B96756-DFAA-4F46-AAFC-5516F9CA88F3}"/>
              </a:ext>
            </a:extLst>
          </p:cNvPr>
          <p:cNvSpPr txBox="1"/>
          <p:nvPr/>
        </p:nvSpPr>
        <p:spPr>
          <a:xfrm>
            <a:off x="7749399" y="3315141"/>
            <a:ext cx="715617" cy="369332"/>
          </a:xfrm>
          <a:prstGeom prst="rect">
            <a:avLst/>
          </a:prstGeom>
          <a:noFill/>
        </p:spPr>
        <p:txBody>
          <a:bodyPr wrap="square">
            <a:spAutoFit/>
          </a:bodyPr>
          <a:lstStyle/>
          <a:p>
            <a:r>
              <a:rPr lang="en-US" altLang="zh-CN" dirty="0">
                <a:latin typeface="Times New Roman" panose="02020603050405020304" pitchFamily="18" charset="0"/>
                <a:ea typeface="楷体" panose="02010609060101010101" pitchFamily="49" charset="-122"/>
              </a:rPr>
              <a:t>(3-28)</a:t>
            </a:r>
            <a:endParaRPr lang="zh-CN" altLang="en-US" dirty="0"/>
          </a:p>
        </p:txBody>
      </p:sp>
      <p:sp>
        <p:nvSpPr>
          <p:cNvPr id="17" name="文本框 16">
            <a:extLst>
              <a:ext uri="{FF2B5EF4-FFF2-40B4-BE49-F238E27FC236}">
                <a16:creationId xmlns:a16="http://schemas.microsoft.com/office/drawing/2014/main" id="{0511520A-08A4-4B8F-AE13-66A23883FC62}"/>
              </a:ext>
            </a:extLst>
          </p:cNvPr>
          <p:cNvSpPr txBox="1"/>
          <p:nvPr/>
        </p:nvSpPr>
        <p:spPr>
          <a:xfrm>
            <a:off x="550256" y="3801746"/>
            <a:ext cx="5943602" cy="369332"/>
          </a:xfrm>
          <a:prstGeom prst="rect">
            <a:avLst/>
          </a:prstGeom>
          <a:noFill/>
        </p:spPr>
        <p:txBody>
          <a:bodyPr wrap="square">
            <a:spAutoFit/>
          </a:bodyPr>
          <a:lstStyle/>
          <a:p>
            <a:r>
              <a:rPr lang="zh-CN" altLang="en-US" dirty="0">
                <a:latin typeface="Times New Roman" panose="02020603050405020304" pitchFamily="18" charset="0"/>
                <a:ea typeface="楷体" panose="02010609060101010101" pitchFamily="49" charset="-122"/>
              </a:rPr>
              <a:t>其中</a:t>
            </a:r>
            <a:r>
              <a:rPr lang="en-US" altLang="zh-CN" dirty="0">
                <a:latin typeface="Times New Roman" panose="02020603050405020304" pitchFamily="18" charset="0"/>
                <a:ea typeface="楷体" panose="02010609060101010101" pitchFamily="49" charset="-122"/>
              </a:rPr>
              <a:t>shrink(</a:t>
            </a:r>
            <a:r>
              <a:rPr lang="en-US" altLang="zh-CN" b="1" dirty="0">
                <a:latin typeface="Times New Roman" panose="02020603050405020304" pitchFamily="18" charset="0"/>
                <a:ea typeface="楷体" panose="02010609060101010101" pitchFamily="49" charset="-122"/>
              </a:rPr>
              <a:t>x</a:t>
            </a:r>
            <a:r>
              <a:rPr lang="en-US" altLang="zh-CN" dirty="0">
                <a:latin typeface="Times New Roman" panose="02020603050405020304" pitchFamily="18" charset="0"/>
                <a:ea typeface="楷体" panose="02010609060101010101" pitchFamily="49" charset="-122"/>
              </a:rPr>
              <a:t>, </a:t>
            </a:r>
            <a:r>
              <a:rPr lang="el-GR" altLang="zh-CN" i="1" dirty="0">
                <a:latin typeface="Times New Roman" panose="02020603050405020304" pitchFamily="18" charset="0"/>
                <a:ea typeface="楷体" panose="02010609060101010101" pitchFamily="49" charset="-122"/>
              </a:rPr>
              <a:t>γ</a:t>
            </a:r>
            <a:r>
              <a:rPr lang="el-GR" altLang="zh-CN" dirty="0">
                <a:latin typeface="Times New Roman" panose="02020603050405020304" pitchFamily="18" charset="0"/>
                <a:ea typeface="楷体" panose="02010609060101010101" pitchFamily="49" charset="-122"/>
              </a:rPr>
              <a:t>) </a:t>
            </a:r>
            <a:r>
              <a:rPr lang="zh-CN" altLang="en-US" dirty="0">
                <a:latin typeface="Times New Roman" panose="02020603050405020304" pitchFamily="18" charset="0"/>
                <a:ea typeface="楷体" panose="02010609060101010101" pitchFamily="49" charset="-122"/>
              </a:rPr>
              <a:t>是定义</a:t>
            </a:r>
            <a:r>
              <a:rPr lang="en-US" altLang="zh-CN" dirty="0">
                <a:latin typeface="Times New Roman" panose="02020603050405020304" pitchFamily="18" charset="0"/>
                <a:ea typeface="楷体" panose="02010609060101010101" pitchFamily="49" charset="-122"/>
              </a:rPr>
              <a:t>1.3 </a:t>
            </a:r>
            <a:r>
              <a:rPr lang="zh-CN" altLang="en-US" dirty="0">
                <a:latin typeface="Times New Roman" panose="02020603050405020304" pitchFamily="18" charset="0"/>
                <a:ea typeface="楷体" panose="02010609060101010101" pitchFamily="49" charset="-122"/>
              </a:rPr>
              <a:t>中定义的向量值</a:t>
            </a:r>
            <a:r>
              <a:rPr lang="en-US" altLang="zh-CN" dirty="0">
                <a:latin typeface="Times New Roman" panose="02020603050405020304" pitchFamily="18" charset="0"/>
                <a:ea typeface="楷体" panose="02010609060101010101" pitchFamily="49" charset="-122"/>
              </a:rPr>
              <a:t>shrinkage </a:t>
            </a:r>
            <a:r>
              <a:rPr lang="zh-CN" altLang="en-US" dirty="0">
                <a:latin typeface="Times New Roman" panose="02020603050405020304" pitchFamily="18" charset="0"/>
                <a:ea typeface="楷体" panose="02010609060101010101" pitchFamily="49" charset="-122"/>
              </a:rPr>
              <a:t>算子。</a:t>
            </a:r>
          </a:p>
        </p:txBody>
      </p:sp>
      <p:sp>
        <p:nvSpPr>
          <p:cNvPr id="19" name="文本框 18">
            <a:extLst>
              <a:ext uri="{FF2B5EF4-FFF2-40B4-BE49-F238E27FC236}">
                <a16:creationId xmlns:a16="http://schemas.microsoft.com/office/drawing/2014/main" id="{E7EA0200-4D82-4203-AE78-A070906EBCE4}"/>
              </a:ext>
            </a:extLst>
          </p:cNvPr>
          <p:cNvSpPr txBox="1"/>
          <p:nvPr/>
        </p:nvSpPr>
        <p:spPr>
          <a:xfrm>
            <a:off x="550256" y="4287270"/>
            <a:ext cx="7784540" cy="369332"/>
          </a:xfrm>
          <a:prstGeom prst="rect">
            <a:avLst/>
          </a:prstGeom>
          <a:noFill/>
        </p:spPr>
        <p:txBody>
          <a:bodyPr wrap="square">
            <a:spAutoFit/>
          </a:bodyPr>
          <a:lstStyle/>
          <a:p>
            <a:r>
              <a:rPr lang="zh-CN" altLang="en-US" b="1" dirty="0">
                <a:latin typeface="Times New Roman" panose="02020603050405020304" pitchFamily="18" charset="0"/>
                <a:ea typeface="楷体" panose="02010609060101010101" pitchFamily="49" charset="-122"/>
              </a:rPr>
              <a:t>证明： </a:t>
            </a:r>
            <a:r>
              <a:rPr lang="zh-CN" altLang="en-US" dirty="0">
                <a:latin typeface="Times New Roman" panose="02020603050405020304" pitchFamily="18" charset="0"/>
                <a:ea typeface="楷体" panose="02010609060101010101" pitchFamily="49" charset="-122"/>
              </a:rPr>
              <a:t>该结果可以根据</a:t>
            </a:r>
            <a:r>
              <a:rPr lang="en-US" altLang="zh-CN" dirty="0">
                <a:latin typeface="Times New Roman" panose="02020603050405020304" pitchFamily="18" charset="0"/>
                <a:ea typeface="楷体" panose="02010609060101010101" pitchFamily="49" charset="-122"/>
              </a:rPr>
              <a:t>Split Bregman </a:t>
            </a:r>
            <a:r>
              <a:rPr lang="zh-CN" altLang="en-US" dirty="0">
                <a:latin typeface="Times New Roman" panose="02020603050405020304" pitchFamily="18" charset="0"/>
                <a:ea typeface="楷体" panose="02010609060101010101" pitchFamily="49" charset="-122"/>
              </a:rPr>
              <a:t>方法直接得到。</a:t>
            </a:r>
          </a:p>
        </p:txBody>
      </p:sp>
      <p:sp>
        <p:nvSpPr>
          <p:cNvPr id="20" name="文本框 19">
            <a:extLst>
              <a:ext uri="{FF2B5EF4-FFF2-40B4-BE49-F238E27FC236}">
                <a16:creationId xmlns:a16="http://schemas.microsoft.com/office/drawing/2014/main" id="{B752DDFA-B0C8-4E59-B3CB-F99F092C6034}"/>
              </a:ext>
            </a:extLst>
          </p:cNvPr>
          <p:cNvSpPr txBox="1"/>
          <p:nvPr/>
        </p:nvSpPr>
        <p:spPr>
          <a:xfrm>
            <a:off x="8258073" y="4287270"/>
            <a:ext cx="413886" cy="369332"/>
          </a:xfrm>
          <a:prstGeom prst="rect">
            <a:avLst/>
          </a:prstGeom>
          <a:noFill/>
        </p:spPr>
        <p:txBody>
          <a:bodyPr wrap="square">
            <a:spAutoFit/>
          </a:bodyPr>
          <a:lstStyle/>
          <a:p>
            <a:r>
              <a:rPr lang="en-US" altLang="zh-CN" sz="1800" dirty="0"/>
              <a:t>□</a:t>
            </a:r>
            <a:endParaRPr lang="zh-CN" altLang="en-US" sz="1800" dirty="0"/>
          </a:p>
        </p:txBody>
      </p:sp>
      <p:sp>
        <p:nvSpPr>
          <p:cNvPr id="22" name="文本框 21">
            <a:extLst>
              <a:ext uri="{FF2B5EF4-FFF2-40B4-BE49-F238E27FC236}">
                <a16:creationId xmlns:a16="http://schemas.microsoft.com/office/drawing/2014/main" id="{65DEC21F-C298-453A-84AE-49CF39461672}"/>
              </a:ext>
            </a:extLst>
          </p:cNvPr>
          <p:cNvSpPr txBox="1"/>
          <p:nvPr/>
        </p:nvSpPr>
        <p:spPr>
          <a:xfrm>
            <a:off x="550255" y="4793990"/>
            <a:ext cx="8217463" cy="369332"/>
          </a:xfrm>
          <a:prstGeom prst="rect">
            <a:avLst/>
          </a:prstGeom>
          <a:noFill/>
        </p:spPr>
        <p:txBody>
          <a:bodyPr wrap="square">
            <a:spAutoFit/>
          </a:bodyPr>
          <a:lstStyle/>
          <a:p>
            <a:pPr algn="l"/>
            <a:r>
              <a:rPr lang="zh-CN" altLang="en-US" dirty="0">
                <a:latin typeface="Times New Roman" panose="02020603050405020304" pitchFamily="18" charset="0"/>
                <a:ea typeface="楷体" panose="02010609060101010101" pitchFamily="49" charset="-122"/>
              </a:rPr>
              <a:t>关于该</a:t>
            </a:r>
            <a:r>
              <a:rPr lang="en-US" altLang="zh-CN" dirty="0">
                <a:latin typeface="Times New Roman" panose="02020603050405020304" pitchFamily="18" charset="0"/>
                <a:ea typeface="楷体" panose="02010609060101010101" pitchFamily="49" charset="-122"/>
              </a:rPr>
              <a:t>shrinkage</a:t>
            </a:r>
            <a:r>
              <a:rPr lang="zh-CN" altLang="en-US" dirty="0">
                <a:latin typeface="Times New Roman" panose="02020603050405020304" pitchFamily="18" charset="0"/>
                <a:ea typeface="楷体" panose="02010609060101010101" pitchFamily="49" charset="-122"/>
              </a:rPr>
              <a:t>算子的数值实现，已经在第</a:t>
            </a:r>
            <a:r>
              <a:rPr lang="en-US" altLang="zh-CN" dirty="0">
                <a:latin typeface="Times New Roman" panose="02020603050405020304" pitchFamily="18" charset="0"/>
                <a:ea typeface="楷体" panose="02010609060101010101" pitchFamily="49" charset="-122"/>
              </a:rPr>
              <a:t>2.3</a:t>
            </a:r>
            <a:r>
              <a:rPr lang="zh-CN" altLang="en-US" dirty="0">
                <a:latin typeface="Times New Roman" panose="02020603050405020304" pitchFamily="18" charset="0"/>
                <a:ea typeface="楷体" panose="02010609060101010101" pitchFamily="49" charset="-122"/>
              </a:rPr>
              <a:t>节中给出说明，这里不再详述。</a:t>
            </a:r>
          </a:p>
        </p:txBody>
      </p:sp>
      <mc:AlternateContent xmlns:mc="http://schemas.openxmlformats.org/markup-compatibility/2006" xmlns:p14="http://schemas.microsoft.com/office/powerpoint/2010/main">
        <mc:Choice Requires="p14">
          <p:contentPart p14:bwMode="auto" r:id="rId5">
            <p14:nvContentPartPr>
              <p14:cNvPr id="3" name="墨迹 2">
                <a:extLst>
                  <a:ext uri="{FF2B5EF4-FFF2-40B4-BE49-F238E27FC236}">
                    <a16:creationId xmlns:a16="http://schemas.microsoft.com/office/drawing/2014/main" id="{AF2EC480-78A8-EABC-BDA2-5AA7486D8375}"/>
                  </a:ext>
                </a:extLst>
              </p14:cNvPr>
              <p14:cNvContentPartPr/>
              <p14:nvPr/>
            </p14:nvContentPartPr>
            <p14:xfrm>
              <a:off x="2117520" y="3732480"/>
              <a:ext cx="5121360" cy="125280"/>
            </p14:xfrm>
          </p:contentPart>
        </mc:Choice>
        <mc:Fallback xmlns="">
          <p:pic>
            <p:nvPicPr>
              <p:cNvPr id="3" name="墨迹 2">
                <a:extLst>
                  <a:ext uri="{FF2B5EF4-FFF2-40B4-BE49-F238E27FC236}">
                    <a16:creationId xmlns:a16="http://schemas.microsoft.com/office/drawing/2014/main" id="{AF2EC480-78A8-EABC-BDA2-5AA7486D8375}"/>
                  </a:ext>
                </a:extLst>
              </p:cNvPr>
              <p:cNvPicPr/>
              <p:nvPr/>
            </p:nvPicPr>
            <p:blipFill>
              <a:blip r:embed="rId6"/>
              <a:stretch>
                <a:fillRect/>
              </a:stretch>
            </p:blipFill>
            <p:spPr>
              <a:xfrm>
                <a:off x="2108160" y="3723120"/>
                <a:ext cx="5140080" cy="144000"/>
              </a:xfrm>
              <a:prstGeom prst="rect">
                <a:avLst/>
              </a:prstGeom>
            </p:spPr>
          </p:pic>
        </mc:Fallback>
      </mc:AlternateContent>
    </p:spTree>
    <p:extLst>
      <p:ext uri="{BB962C8B-B14F-4D97-AF65-F5344CB8AC3E}">
        <p14:creationId xmlns:p14="http://schemas.microsoft.com/office/powerpoint/2010/main" val="1269787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068BB1-697E-405F-971A-796E73D52BD0}"/>
              </a:ext>
            </a:extLst>
          </p:cNvPr>
          <p:cNvSpPr>
            <a:spLocks noGrp="1"/>
          </p:cNvSpPr>
          <p:nvPr>
            <p:ph type="title"/>
          </p:nvPr>
        </p:nvSpPr>
        <p:spPr>
          <a:xfrm>
            <a:off x="1048250" y="326994"/>
            <a:ext cx="5680723" cy="453228"/>
          </a:xfrm>
        </p:spPr>
        <p:txBody>
          <a:bodyPr>
            <a:normAutofit/>
          </a:bodyPr>
          <a:lstStyle/>
          <a:p>
            <a:r>
              <a:rPr lang="en-US" altLang="zh-CN" sz="2400" i="0" u="none" strike="noStrike" baseline="0" dirty="0"/>
              <a:t>3.5 </a:t>
            </a:r>
            <a:r>
              <a:rPr lang="en-US" altLang="zh-CN" sz="2400" b="0" i="0" u="none" strike="noStrike" baseline="0" dirty="0">
                <a:latin typeface="NimbusRomNo9L-Regu"/>
              </a:rPr>
              <a:t>Split Bregman </a:t>
            </a:r>
            <a:r>
              <a:rPr lang="zh-CN" altLang="en-US" sz="2400" b="0" i="0" u="none" strike="noStrike" baseline="0" dirty="0">
                <a:latin typeface="黑体" panose="02010609060101010101" pitchFamily="49" charset="-122"/>
                <a:ea typeface="黑体" panose="02010609060101010101" pitchFamily="49" charset="-122"/>
              </a:rPr>
              <a:t>方法用于极小化新模型</a:t>
            </a:r>
            <a:endParaRPr lang="zh-CN" altLang="en-US" sz="2400" dirty="0"/>
          </a:p>
        </p:txBody>
      </p:sp>
      <p:sp>
        <p:nvSpPr>
          <p:cNvPr id="16" name="文本框 15">
            <a:extLst>
              <a:ext uri="{FF2B5EF4-FFF2-40B4-BE49-F238E27FC236}">
                <a16:creationId xmlns:a16="http://schemas.microsoft.com/office/drawing/2014/main" id="{A96CC897-A6E9-45A2-AA7E-109D9C5420FB}"/>
              </a:ext>
            </a:extLst>
          </p:cNvPr>
          <p:cNvSpPr txBox="1"/>
          <p:nvPr/>
        </p:nvSpPr>
        <p:spPr>
          <a:xfrm>
            <a:off x="542167" y="1482444"/>
            <a:ext cx="8083943" cy="646331"/>
          </a:xfrm>
          <a:prstGeom prst="rect">
            <a:avLst/>
          </a:prstGeom>
          <a:noFill/>
        </p:spPr>
        <p:txBody>
          <a:bodyPr wrap="square">
            <a:spAutoFit/>
          </a:bodyPr>
          <a:lstStyle/>
          <a:p>
            <a:pPr algn="just"/>
            <a:r>
              <a:rPr lang="zh-CN" altLang="en-US" b="1" dirty="0">
                <a:latin typeface="Times New Roman" panose="02020603050405020304" pitchFamily="18" charset="0"/>
                <a:ea typeface="楷体" panose="02010609060101010101" pitchFamily="49" charset="-122"/>
              </a:rPr>
              <a:t>注解</a:t>
            </a:r>
            <a:r>
              <a:rPr lang="en-US" altLang="zh-CN" b="1" dirty="0">
                <a:latin typeface="Times New Roman" panose="02020603050405020304" pitchFamily="18" charset="0"/>
                <a:ea typeface="楷体" panose="02010609060101010101" pitchFamily="49" charset="-122"/>
              </a:rPr>
              <a:t>3.3 </a:t>
            </a:r>
            <a:r>
              <a:rPr lang="zh-CN" altLang="en-US" dirty="0">
                <a:latin typeface="Times New Roman" panose="02020603050405020304" pitchFamily="18" charset="0"/>
                <a:ea typeface="楷体" panose="02010609060101010101" pitchFamily="49" charset="-122"/>
              </a:rPr>
              <a:t>新提出的自动结合局部与全局信息的活动轮廓模型相比</a:t>
            </a:r>
            <a:r>
              <a:rPr lang="en-US" altLang="zh-CN" dirty="0">
                <a:latin typeface="Times New Roman" panose="02020603050405020304" pitchFamily="18" charset="0"/>
                <a:ea typeface="楷体" panose="02010609060101010101" pitchFamily="49" charset="-122"/>
              </a:rPr>
              <a:t>Wang</a:t>
            </a:r>
            <a:r>
              <a:rPr lang="zh-CN" altLang="en-US" dirty="0">
                <a:latin typeface="Times New Roman" panose="02020603050405020304" pitchFamily="18" charset="0"/>
                <a:ea typeface="楷体" panose="02010609060101010101" pitchFamily="49" charset="-122"/>
              </a:rPr>
              <a:t>等人的</a:t>
            </a:r>
            <a:r>
              <a:rPr lang="en-US" altLang="zh-CN" dirty="0">
                <a:latin typeface="Times New Roman" panose="02020603050405020304" pitchFamily="18" charset="0"/>
                <a:ea typeface="楷体" panose="02010609060101010101" pitchFamily="49" charset="-122"/>
              </a:rPr>
              <a:t>LGIF </a:t>
            </a:r>
            <a:r>
              <a:rPr lang="zh-CN" altLang="en-US" dirty="0">
                <a:latin typeface="Times New Roman" panose="02020603050405020304" pitchFamily="18" charset="0"/>
                <a:ea typeface="楷体" panose="02010609060101010101" pitchFamily="49" charset="-122"/>
              </a:rPr>
              <a:t>模型，有以下几点改进。</a:t>
            </a:r>
          </a:p>
        </p:txBody>
      </p:sp>
      <p:sp>
        <p:nvSpPr>
          <p:cNvPr id="18" name="文本框 17">
            <a:extLst>
              <a:ext uri="{FF2B5EF4-FFF2-40B4-BE49-F238E27FC236}">
                <a16:creationId xmlns:a16="http://schemas.microsoft.com/office/drawing/2014/main" id="{03F437F3-6A34-4DB3-8E28-C92F7CA0FE35}"/>
              </a:ext>
            </a:extLst>
          </p:cNvPr>
          <p:cNvSpPr txBox="1"/>
          <p:nvPr/>
        </p:nvSpPr>
        <p:spPr>
          <a:xfrm>
            <a:off x="542166" y="2411997"/>
            <a:ext cx="8083943" cy="2862322"/>
          </a:xfrm>
          <a:prstGeom prst="rect">
            <a:avLst/>
          </a:prstGeom>
          <a:noFill/>
        </p:spPr>
        <p:txBody>
          <a:bodyPr wrap="square">
            <a:spAutoFit/>
          </a:bodyPr>
          <a:lstStyle/>
          <a:p>
            <a:pPr indent="457200" algn="just"/>
            <a:r>
              <a:rPr lang="zh-CN" altLang="en-US" dirty="0">
                <a:latin typeface="Times New Roman" panose="02020603050405020304" pitchFamily="18" charset="0"/>
                <a:ea typeface="楷体" panose="02010609060101010101" pitchFamily="49" charset="-122"/>
              </a:rPr>
              <a:t>首先，在式</a:t>
            </a:r>
            <a:r>
              <a:rPr lang="en-US" altLang="zh-CN" dirty="0">
                <a:latin typeface="Times New Roman" panose="02020603050405020304" pitchFamily="18" charset="0"/>
                <a:ea typeface="楷体" panose="02010609060101010101" pitchFamily="49" charset="-122"/>
              </a:rPr>
              <a:t>(3-11)</a:t>
            </a:r>
            <a:r>
              <a:rPr lang="zh-CN" altLang="en-US" dirty="0">
                <a:latin typeface="Times New Roman" panose="02020603050405020304" pitchFamily="18" charset="0"/>
                <a:ea typeface="楷体" panose="02010609060101010101" pitchFamily="49" charset="-122"/>
              </a:rPr>
              <a:t>或式</a:t>
            </a:r>
            <a:r>
              <a:rPr lang="en-US" altLang="zh-CN" dirty="0">
                <a:latin typeface="Times New Roman" panose="02020603050405020304" pitchFamily="18" charset="0"/>
                <a:ea typeface="楷体" panose="02010609060101010101" pitchFamily="49" charset="-122"/>
              </a:rPr>
              <a:t>(3-12)</a:t>
            </a:r>
            <a:r>
              <a:rPr lang="zh-CN" altLang="en-US" dirty="0">
                <a:latin typeface="Times New Roman" panose="02020603050405020304" pitchFamily="18" charset="0"/>
                <a:ea typeface="楷体" panose="02010609060101010101" pitchFamily="49" charset="-122"/>
              </a:rPr>
              <a:t>中新提出的能量泛函</a:t>
            </a:r>
            <a:r>
              <a:rPr lang="en-US" altLang="zh-CN" i="1" dirty="0">
                <a:latin typeface="Times New Roman" panose="02020603050405020304" pitchFamily="18" charset="0"/>
                <a:ea typeface="楷体" panose="02010609060101010101" pitchFamily="49" charset="-122"/>
              </a:rPr>
              <a:t>E</a:t>
            </a:r>
            <a:r>
              <a:rPr lang="en-US" altLang="zh-CN" dirty="0">
                <a:latin typeface="Times New Roman" panose="02020603050405020304" pitchFamily="18" charset="0"/>
                <a:ea typeface="楷体" panose="02010609060101010101" pitchFamily="49" charset="-122"/>
              </a:rPr>
              <a:t>(</a:t>
            </a:r>
            <a:r>
              <a:rPr lang="el-GR" altLang="zh-CN" i="1" dirty="0">
                <a:latin typeface="Times New Roman" panose="02020603050405020304" pitchFamily="18" charset="0"/>
                <a:ea typeface="楷体" panose="02010609060101010101" pitchFamily="49" charset="-122"/>
              </a:rPr>
              <a:t>ϕ</a:t>
            </a:r>
            <a:r>
              <a:rPr lang="el-GR" altLang="zh-CN" dirty="0">
                <a:latin typeface="Times New Roman" panose="02020603050405020304" pitchFamily="18" charset="0"/>
                <a:ea typeface="楷体" panose="02010609060101010101" pitchFamily="49" charset="-122"/>
              </a:rPr>
              <a:t>)</a:t>
            </a:r>
            <a:r>
              <a:rPr lang="zh-CN" altLang="en-US" dirty="0">
                <a:latin typeface="Times New Roman" panose="02020603050405020304" pitchFamily="18" charset="0"/>
                <a:ea typeface="楷体" panose="02010609060101010101" pitchFamily="49" charset="-122"/>
              </a:rPr>
              <a:t>不同于式</a:t>
            </a:r>
            <a:r>
              <a:rPr lang="en-US" altLang="zh-CN" dirty="0">
                <a:latin typeface="Times New Roman" panose="02020603050405020304" pitchFamily="18" charset="0"/>
                <a:ea typeface="楷体" panose="02010609060101010101" pitchFamily="49" charset="-122"/>
              </a:rPr>
              <a:t>(3-4)</a:t>
            </a:r>
            <a:r>
              <a:rPr lang="zh-CN" altLang="en-US" dirty="0">
                <a:latin typeface="Times New Roman" panose="02020603050405020304" pitchFamily="18" charset="0"/>
                <a:ea typeface="楷体" panose="02010609060101010101" pitchFamily="49" charset="-122"/>
              </a:rPr>
              <a:t>中</a:t>
            </a:r>
            <a:r>
              <a:rPr lang="en-US" altLang="zh-CN" dirty="0">
                <a:latin typeface="Times New Roman" panose="02020603050405020304" pitchFamily="18" charset="0"/>
                <a:ea typeface="楷体" panose="02010609060101010101" pitchFamily="49" charset="-122"/>
              </a:rPr>
              <a:t>LGIF</a:t>
            </a:r>
            <a:r>
              <a:rPr lang="zh-CN" altLang="en-US" dirty="0">
                <a:latin typeface="Times New Roman" panose="02020603050405020304" pitchFamily="18" charset="0"/>
                <a:ea typeface="楷体" panose="02010609060101010101" pitchFamily="49" charset="-122"/>
              </a:rPr>
              <a:t>模型的能量泛函</a:t>
            </a:r>
            <a:r>
              <a:rPr lang="en-US" altLang="zh-CN" i="1" dirty="0">
                <a:latin typeface="Times New Roman" panose="02020603050405020304" pitchFamily="18" charset="0"/>
                <a:ea typeface="楷体" panose="02010609060101010101" pitchFamily="49" charset="-122"/>
              </a:rPr>
              <a:t>F</a:t>
            </a:r>
            <a:r>
              <a:rPr lang="el-GR" altLang="zh-CN" i="1" baseline="-25000" dirty="0">
                <a:latin typeface="Times New Roman" panose="02020603050405020304" pitchFamily="18" charset="0"/>
                <a:ea typeface="楷体" panose="02010609060101010101" pitchFamily="49" charset="-122"/>
              </a:rPr>
              <a:t>ε</a:t>
            </a:r>
            <a:r>
              <a:rPr lang="en-US" altLang="zh-CN" i="1" baseline="30000" dirty="0">
                <a:latin typeface="Times New Roman" panose="02020603050405020304" pitchFamily="18" charset="0"/>
                <a:ea typeface="楷体" panose="02010609060101010101" pitchFamily="49" charset="-122"/>
              </a:rPr>
              <a:t>LGIF</a:t>
            </a:r>
            <a:r>
              <a:rPr lang="el-GR" altLang="zh-CN" dirty="0">
                <a:latin typeface="Times New Roman" panose="02020603050405020304" pitchFamily="18" charset="0"/>
                <a:ea typeface="楷体" panose="02010609060101010101" pitchFamily="49" charset="-122"/>
              </a:rPr>
              <a:t>(</a:t>
            </a:r>
            <a:r>
              <a:rPr lang="el-GR" altLang="zh-CN" i="1" dirty="0">
                <a:latin typeface="Times New Roman" panose="02020603050405020304" pitchFamily="18" charset="0"/>
                <a:ea typeface="楷体" panose="02010609060101010101" pitchFamily="49" charset="-122"/>
              </a:rPr>
              <a:t>ϕ</a:t>
            </a:r>
            <a:r>
              <a:rPr lang="el-GR" altLang="zh-CN" dirty="0">
                <a:latin typeface="Times New Roman" panose="02020603050405020304" pitchFamily="18" charset="0"/>
                <a:ea typeface="楷体" panose="02010609060101010101" pitchFamily="49" charset="-122"/>
              </a:rPr>
              <a:t>, </a:t>
            </a:r>
            <a:r>
              <a:rPr lang="en-US" altLang="zh-CN" i="1" dirty="0">
                <a:latin typeface="Times New Roman" panose="02020603050405020304" pitchFamily="18" charset="0"/>
                <a:ea typeface="楷体" panose="02010609060101010101" pitchFamily="49" charset="-122"/>
              </a:rPr>
              <a:t>f</a:t>
            </a:r>
            <a:r>
              <a:rPr lang="en-US" altLang="zh-CN" baseline="-25000" dirty="0">
                <a:latin typeface="Times New Roman" panose="02020603050405020304" pitchFamily="18" charset="0"/>
                <a:ea typeface="楷体" panose="02010609060101010101" pitchFamily="49" charset="-122"/>
              </a:rPr>
              <a:t>1</a:t>
            </a:r>
            <a:r>
              <a:rPr lang="en-US" altLang="zh-CN" dirty="0">
                <a:latin typeface="Times New Roman" panose="02020603050405020304" pitchFamily="18" charset="0"/>
                <a:ea typeface="楷体" panose="02010609060101010101" pitchFamily="49" charset="-122"/>
              </a:rPr>
              <a:t>, </a:t>
            </a:r>
            <a:r>
              <a:rPr lang="en-US" altLang="zh-CN" i="1" dirty="0">
                <a:latin typeface="Times New Roman" panose="02020603050405020304" pitchFamily="18" charset="0"/>
                <a:ea typeface="楷体" panose="02010609060101010101" pitchFamily="49" charset="-122"/>
              </a:rPr>
              <a:t>f</a:t>
            </a:r>
            <a:r>
              <a:rPr lang="en-US" altLang="zh-CN" baseline="-25000" dirty="0">
                <a:latin typeface="Times New Roman" panose="02020603050405020304" pitchFamily="18" charset="0"/>
                <a:ea typeface="楷体" panose="02010609060101010101" pitchFamily="49" charset="-122"/>
              </a:rPr>
              <a:t>2</a:t>
            </a:r>
            <a:r>
              <a:rPr lang="en-US" altLang="zh-CN" dirty="0">
                <a:latin typeface="Times New Roman" panose="02020603050405020304" pitchFamily="18" charset="0"/>
                <a:ea typeface="楷体" panose="02010609060101010101" pitchFamily="49" charset="-122"/>
              </a:rPr>
              <a:t>, </a:t>
            </a:r>
            <a:r>
              <a:rPr lang="en-US" altLang="zh-CN" i="1" dirty="0">
                <a:latin typeface="Times New Roman" panose="02020603050405020304" pitchFamily="18" charset="0"/>
                <a:ea typeface="楷体" panose="02010609060101010101" pitchFamily="49" charset="-122"/>
              </a:rPr>
              <a:t>c</a:t>
            </a:r>
            <a:r>
              <a:rPr lang="en-US" altLang="zh-CN" baseline="-25000" dirty="0">
                <a:latin typeface="Times New Roman" panose="02020603050405020304" pitchFamily="18" charset="0"/>
                <a:ea typeface="楷体" panose="02010609060101010101" pitchFamily="49" charset="-122"/>
              </a:rPr>
              <a:t>1</a:t>
            </a:r>
            <a:r>
              <a:rPr lang="en-US" altLang="zh-CN" dirty="0">
                <a:latin typeface="Times New Roman" panose="02020603050405020304" pitchFamily="18" charset="0"/>
                <a:ea typeface="楷体" panose="02010609060101010101" pitchFamily="49" charset="-122"/>
              </a:rPr>
              <a:t>, </a:t>
            </a:r>
            <a:r>
              <a:rPr lang="en-US" altLang="zh-CN" i="1" dirty="0">
                <a:latin typeface="Times New Roman" panose="02020603050405020304" pitchFamily="18" charset="0"/>
                <a:ea typeface="楷体" panose="02010609060101010101" pitchFamily="49" charset="-122"/>
              </a:rPr>
              <a:t>c</a:t>
            </a:r>
            <a:r>
              <a:rPr lang="en-US" altLang="zh-CN" baseline="-25000" dirty="0">
                <a:latin typeface="Times New Roman" panose="02020603050405020304" pitchFamily="18" charset="0"/>
                <a:ea typeface="楷体" panose="02010609060101010101" pitchFamily="49" charset="-122"/>
              </a:rPr>
              <a:t>2</a:t>
            </a:r>
            <a:r>
              <a:rPr lang="en-US" altLang="zh-CN" dirty="0">
                <a:latin typeface="Times New Roman" panose="02020603050405020304" pitchFamily="18" charset="0"/>
                <a:ea typeface="楷体" panose="02010609060101010101" pitchFamily="49" charset="-122"/>
              </a:rPr>
              <a:t>)</a:t>
            </a:r>
            <a:r>
              <a:rPr lang="zh-CN" altLang="en-US" dirty="0">
                <a:latin typeface="Times New Roman" panose="02020603050405020304" pitchFamily="18" charset="0"/>
                <a:ea typeface="楷体" panose="02010609060101010101" pitchFamily="49" charset="-122"/>
              </a:rPr>
              <a:t>。事实上，新的能量泛函</a:t>
            </a:r>
            <a:r>
              <a:rPr lang="en-US" altLang="zh-CN" i="1" dirty="0">
                <a:latin typeface="Times New Roman" panose="02020603050405020304" pitchFamily="18" charset="0"/>
                <a:ea typeface="楷体" panose="02010609060101010101" pitchFamily="49" charset="-122"/>
              </a:rPr>
              <a:t>E</a:t>
            </a:r>
            <a:r>
              <a:rPr lang="en-US" altLang="zh-CN" dirty="0">
                <a:latin typeface="Times New Roman" panose="02020603050405020304" pitchFamily="18" charset="0"/>
                <a:ea typeface="楷体" panose="02010609060101010101" pitchFamily="49" charset="-122"/>
              </a:rPr>
              <a:t>(</a:t>
            </a:r>
            <a:r>
              <a:rPr lang="el-GR" altLang="zh-CN" i="1" dirty="0">
                <a:latin typeface="Times New Roman" panose="02020603050405020304" pitchFamily="18" charset="0"/>
                <a:ea typeface="楷体" panose="02010609060101010101" pitchFamily="49" charset="-122"/>
              </a:rPr>
              <a:t>ϕ</a:t>
            </a:r>
            <a:r>
              <a:rPr lang="el-GR" altLang="zh-CN" dirty="0">
                <a:latin typeface="Times New Roman" panose="02020603050405020304" pitchFamily="18" charset="0"/>
                <a:ea typeface="楷体" panose="02010609060101010101" pitchFamily="49" charset="-122"/>
              </a:rPr>
              <a:t>)</a:t>
            </a:r>
            <a:r>
              <a:rPr lang="zh-CN" altLang="en-US" dirty="0">
                <a:latin typeface="Times New Roman" panose="02020603050405020304" pitchFamily="18" charset="0"/>
                <a:ea typeface="楷体" panose="02010609060101010101" pitchFamily="49" charset="-122"/>
              </a:rPr>
              <a:t>可以看做是</a:t>
            </a:r>
            <a:r>
              <a:rPr lang="en-US" altLang="zh-CN" dirty="0">
                <a:latin typeface="Times New Roman" panose="02020603050405020304" pitchFamily="18" charset="0"/>
                <a:ea typeface="楷体" panose="02010609060101010101" pitchFamily="49" charset="-122"/>
              </a:rPr>
              <a:t>LGIF</a:t>
            </a:r>
            <a:r>
              <a:rPr lang="zh-CN" altLang="en-US" dirty="0">
                <a:latin typeface="Times New Roman" panose="02020603050405020304" pitchFamily="18" charset="0"/>
                <a:ea typeface="楷体" panose="02010609060101010101" pitchFamily="49" charset="-122"/>
              </a:rPr>
              <a:t>模型的能量泛函</a:t>
            </a:r>
            <a:r>
              <a:rPr lang="en-US" altLang="zh-CN" i="1" dirty="0" err="1">
                <a:latin typeface="Times New Roman" panose="02020603050405020304" pitchFamily="18" charset="0"/>
                <a:ea typeface="楷体" panose="02010609060101010101" pitchFamily="49" charset="-122"/>
              </a:rPr>
              <a:t>F</a:t>
            </a:r>
            <a:r>
              <a:rPr lang="en-US" altLang="zh-CN" i="1" baseline="-25000" dirty="0" err="1">
                <a:latin typeface="Times New Roman" panose="02020603050405020304" pitchFamily="18" charset="0"/>
                <a:ea typeface="楷体" panose="02010609060101010101" pitchFamily="49" charset="-122"/>
              </a:rPr>
              <a:t>ε</a:t>
            </a:r>
            <a:r>
              <a:rPr lang="en-US" altLang="zh-CN" i="1" baseline="30000" dirty="0" err="1">
                <a:latin typeface="Times New Roman" panose="02020603050405020304" pitchFamily="18" charset="0"/>
                <a:ea typeface="楷体" panose="02010609060101010101" pitchFamily="49" charset="-122"/>
              </a:rPr>
              <a:t>LGIF</a:t>
            </a:r>
            <a:r>
              <a:rPr lang="en-US" altLang="zh-CN" dirty="0">
                <a:latin typeface="Times New Roman" panose="02020603050405020304" pitchFamily="18" charset="0"/>
                <a:ea typeface="楷体" panose="02010609060101010101" pitchFamily="49" charset="-122"/>
              </a:rPr>
              <a:t>(</a:t>
            </a:r>
            <a:r>
              <a:rPr lang="en-US" altLang="zh-CN" i="1" dirty="0">
                <a:latin typeface="Times New Roman" panose="02020603050405020304" pitchFamily="18" charset="0"/>
                <a:ea typeface="楷体" panose="02010609060101010101" pitchFamily="49" charset="-122"/>
              </a:rPr>
              <a:t>ϕ</a:t>
            </a:r>
            <a:r>
              <a:rPr lang="en-US" altLang="zh-CN" dirty="0">
                <a:latin typeface="Times New Roman" panose="02020603050405020304" pitchFamily="18" charset="0"/>
                <a:ea typeface="楷体" panose="02010609060101010101" pitchFamily="49" charset="-122"/>
              </a:rPr>
              <a:t>, </a:t>
            </a:r>
            <a:r>
              <a:rPr lang="en-US" altLang="zh-CN" i="1" dirty="0">
                <a:latin typeface="Times New Roman" panose="02020603050405020304" pitchFamily="18" charset="0"/>
                <a:ea typeface="楷体" panose="02010609060101010101" pitchFamily="49" charset="-122"/>
              </a:rPr>
              <a:t>f</a:t>
            </a:r>
            <a:r>
              <a:rPr lang="en-US" altLang="zh-CN" baseline="-25000" dirty="0">
                <a:latin typeface="Times New Roman" panose="02020603050405020304" pitchFamily="18" charset="0"/>
                <a:ea typeface="楷体" panose="02010609060101010101" pitchFamily="49" charset="-122"/>
              </a:rPr>
              <a:t>1</a:t>
            </a:r>
            <a:r>
              <a:rPr lang="en-US" altLang="zh-CN" dirty="0">
                <a:latin typeface="Times New Roman" panose="02020603050405020304" pitchFamily="18" charset="0"/>
                <a:ea typeface="楷体" panose="02010609060101010101" pitchFamily="49" charset="-122"/>
              </a:rPr>
              <a:t>, </a:t>
            </a:r>
            <a:r>
              <a:rPr lang="en-US" altLang="zh-CN" i="1" dirty="0">
                <a:latin typeface="Times New Roman" panose="02020603050405020304" pitchFamily="18" charset="0"/>
                <a:ea typeface="楷体" panose="02010609060101010101" pitchFamily="49" charset="-122"/>
              </a:rPr>
              <a:t>f</a:t>
            </a:r>
            <a:r>
              <a:rPr lang="en-US" altLang="zh-CN" baseline="-25000" dirty="0">
                <a:latin typeface="Times New Roman" panose="02020603050405020304" pitchFamily="18" charset="0"/>
                <a:ea typeface="楷体" panose="02010609060101010101" pitchFamily="49" charset="-122"/>
              </a:rPr>
              <a:t>2</a:t>
            </a:r>
            <a:r>
              <a:rPr lang="en-US" altLang="zh-CN" dirty="0">
                <a:latin typeface="Times New Roman" panose="02020603050405020304" pitchFamily="18" charset="0"/>
                <a:ea typeface="楷体" panose="02010609060101010101" pitchFamily="49" charset="-122"/>
              </a:rPr>
              <a:t>, </a:t>
            </a:r>
            <a:r>
              <a:rPr lang="en-US" altLang="zh-CN" i="1" dirty="0">
                <a:latin typeface="Times New Roman" panose="02020603050405020304" pitchFamily="18" charset="0"/>
                <a:ea typeface="楷体" panose="02010609060101010101" pitchFamily="49" charset="-122"/>
              </a:rPr>
              <a:t>c</a:t>
            </a:r>
            <a:r>
              <a:rPr lang="en-US" altLang="zh-CN" baseline="-25000" dirty="0">
                <a:latin typeface="Times New Roman" panose="02020603050405020304" pitchFamily="18" charset="0"/>
                <a:ea typeface="楷体" panose="02010609060101010101" pitchFamily="49" charset="-122"/>
              </a:rPr>
              <a:t>1</a:t>
            </a:r>
            <a:r>
              <a:rPr lang="en-US" altLang="zh-CN" dirty="0">
                <a:latin typeface="Times New Roman" panose="02020603050405020304" pitchFamily="18" charset="0"/>
                <a:ea typeface="楷体" panose="02010609060101010101" pitchFamily="49" charset="-122"/>
              </a:rPr>
              <a:t>, </a:t>
            </a:r>
            <a:r>
              <a:rPr lang="en-US" altLang="zh-CN" i="1" dirty="0">
                <a:latin typeface="Times New Roman" panose="02020603050405020304" pitchFamily="18" charset="0"/>
                <a:ea typeface="楷体" panose="02010609060101010101" pitchFamily="49" charset="-122"/>
              </a:rPr>
              <a:t>c</a:t>
            </a:r>
            <a:r>
              <a:rPr lang="en-US" altLang="zh-CN" baseline="-25000" dirty="0">
                <a:latin typeface="Times New Roman" panose="02020603050405020304" pitchFamily="18" charset="0"/>
                <a:ea typeface="楷体" panose="02010609060101010101" pitchFamily="49" charset="-122"/>
              </a:rPr>
              <a:t>2</a:t>
            </a:r>
            <a:r>
              <a:rPr lang="en-US" altLang="zh-CN" dirty="0">
                <a:latin typeface="Times New Roman" panose="02020603050405020304" pitchFamily="18" charset="0"/>
                <a:ea typeface="楷体" panose="02010609060101010101" pitchFamily="49" charset="-122"/>
              </a:rPr>
              <a:t>)</a:t>
            </a:r>
            <a:r>
              <a:rPr lang="zh-CN" altLang="en-US" dirty="0">
                <a:latin typeface="Times New Roman" panose="02020603050405020304" pitchFamily="18" charset="0"/>
                <a:ea typeface="楷体" panose="02010609060101010101" pitchFamily="49" charset="-122"/>
              </a:rPr>
              <a:t>的凸化和改进。这里应用全局凸分割方法提出一个全局凸的能量泛函来保证全局极小解的存在。</a:t>
            </a:r>
            <a:endParaRPr lang="en-US" altLang="zh-CN" dirty="0">
              <a:latin typeface="Times New Roman" panose="02020603050405020304" pitchFamily="18" charset="0"/>
              <a:ea typeface="楷体" panose="02010609060101010101" pitchFamily="49" charset="-122"/>
            </a:endParaRPr>
          </a:p>
          <a:p>
            <a:pPr indent="457200" algn="just"/>
            <a:endParaRPr lang="zh-CN" altLang="en-US" dirty="0">
              <a:latin typeface="Times New Roman" panose="02020603050405020304" pitchFamily="18" charset="0"/>
              <a:ea typeface="楷体" panose="02010609060101010101" pitchFamily="49" charset="-122"/>
            </a:endParaRPr>
          </a:p>
          <a:p>
            <a:pPr indent="457200" algn="just"/>
            <a:r>
              <a:rPr lang="zh-CN" altLang="en-US" dirty="0">
                <a:latin typeface="Times New Roman" panose="02020603050405020304" pitchFamily="18" charset="0"/>
                <a:ea typeface="楷体" panose="02010609060101010101" pitchFamily="49" charset="-122"/>
              </a:rPr>
              <a:t>其次，在能量泛函</a:t>
            </a:r>
            <a:r>
              <a:rPr lang="en-US" altLang="zh-CN" i="1" dirty="0">
                <a:latin typeface="Times New Roman" panose="02020603050405020304" pitchFamily="18" charset="0"/>
                <a:ea typeface="楷体" panose="02010609060101010101" pitchFamily="49" charset="-122"/>
              </a:rPr>
              <a:t>E</a:t>
            </a:r>
            <a:r>
              <a:rPr lang="en-US" altLang="zh-CN" dirty="0">
                <a:latin typeface="Times New Roman" panose="02020603050405020304" pitchFamily="18" charset="0"/>
                <a:ea typeface="楷体" panose="02010609060101010101" pitchFamily="49" charset="-122"/>
              </a:rPr>
              <a:t>(</a:t>
            </a:r>
            <a:r>
              <a:rPr lang="en-US" altLang="zh-CN" i="1" dirty="0">
                <a:latin typeface="Times New Roman" panose="02020603050405020304" pitchFamily="18" charset="0"/>
                <a:ea typeface="楷体" panose="02010609060101010101" pitchFamily="49" charset="-122"/>
              </a:rPr>
              <a:t>ϕ</a:t>
            </a:r>
            <a:r>
              <a:rPr lang="en-US" altLang="zh-CN" dirty="0">
                <a:latin typeface="Times New Roman" panose="02020603050405020304" pitchFamily="18" charset="0"/>
                <a:ea typeface="楷体" panose="02010609060101010101" pitchFamily="49" charset="-122"/>
              </a:rPr>
              <a:t>)</a:t>
            </a:r>
            <a:r>
              <a:rPr lang="zh-CN" altLang="en-US" dirty="0">
                <a:latin typeface="Times New Roman" panose="02020603050405020304" pitchFamily="18" charset="0"/>
                <a:ea typeface="楷体" panose="02010609060101010101" pitchFamily="49" charset="-122"/>
              </a:rPr>
              <a:t>中加入一个边缘检测函数</a:t>
            </a:r>
            <a:r>
              <a:rPr lang="en-US" altLang="zh-CN" i="1" dirty="0">
                <a:latin typeface="Times New Roman" panose="02020603050405020304" pitchFamily="18" charset="0"/>
                <a:ea typeface="楷体" panose="02010609060101010101" pitchFamily="49" charset="-122"/>
              </a:rPr>
              <a:t>g</a:t>
            </a:r>
            <a:r>
              <a:rPr lang="zh-CN" altLang="en-US" dirty="0">
                <a:latin typeface="Times New Roman" panose="02020603050405020304" pitchFamily="18" charset="0"/>
                <a:ea typeface="楷体" panose="02010609060101010101" pitchFamily="49" charset="-122"/>
              </a:rPr>
              <a:t>来引入边界信息，从而使得新模型更加容易地检测物体的边缘。这一思想来源于</a:t>
            </a:r>
            <a:r>
              <a:rPr lang="en-US" altLang="zh-CN" dirty="0">
                <a:latin typeface="Times New Roman" panose="02020603050405020304" pitchFamily="18" charset="0"/>
                <a:ea typeface="楷体" panose="02010609060101010101" pitchFamily="49" charset="-122"/>
              </a:rPr>
              <a:t>GAC</a:t>
            </a:r>
            <a:r>
              <a:rPr lang="zh-CN" altLang="en-US" dirty="0">
                <a:latin typeface="Times New Roman" panose="02020603050405020304" pitchFamily="18" charset="0"/>
                <a:ea typeface="楷体" panose="02010609060101010101" pitchFamily="49" charset="-122"/>
              </a:rPr>
              <a:t>模型，因此通过引入边缘检测函数</a:t>
            </a:r>
            <a:r>
              <a:rPr lang="en-US" altLang="zh-CN" i="1" dirty="0">
                <a:latin typeface="Times New Roman" panose="02020603050405020304" pitchFamily="18" charset="0"/>
                <a:ea typeface="楷体" panose="02010609060101010101" pitchFamily="49" charset="-122"/>
              </a:rPr>
              <a:t>g</a:t>
            </a:r>
            <a:r>
              <a:rPr lang="zh-CN" altLang="en-US" dirty="0">
                <a:latin typeface="Times New Roman" panose="02020603050405020304" pitchFamily="18" charset="0"/>
                <a:ea typeface="楷体" panose="02010609060101010101" pitchFamily="49" charset="-122"/>
              </a:rPr>
              <a:t>，新模型又可以得到与传统的蛇模型或者</a:t>
            </a:r>
            <a:r>
              <a:rPr lang="en-US" altLang="zh-CN" dirty="0">
                <a:latin typeface="Times New Roman" panose="02020603050405020304" pitchFamily="18" charset="0"/>
                <a:ea typeface="楷体" panose="02010609060101010101" pitchFamily="49" charset="-122"/>
              </a:rPr>
              <a:t>GAC</a:t>
            </a:r>
            <a:r>
              <a:rPr lang="zh-CN" altLang="en-US" dirty="0">
                <a:latin typeface="Times New Roman" panose="02020603050405020304" pitchFamily="18" charset="0"/>
                <a:ea typeface="楷体" panose="02010609060101010101" pitchFamily="49" charset="-122"/>
              </a:rPr>
              <a:t>模型类似的结果。从这一个方面讲，自动结合局部与全局信息的活动轮廓模型又可以看做是</a:t>
            </a:r>
            <a:r>
              <a:rPr lang="en-US" altLang="zh-CN" dirty="0">
                <a:latin typeface="Times New Roman" panose="02020603050405020304" pitchFamily="18" charset="0"/>
                <a:ea typeface="楷体" panose="02010609060101010101" pitchFamily="49" charset="-122"/>
              </a:rPr>
              <a:t>GAC</a:t>
            </a:r>
            <a:r>
              <a:rPr lang="zh-CN" altLang="en-US" dirty="0">
                <a:latin typeface="Times New Roman" panose="02020603050405020304" pitchFamily="18" charset="0"/>
                <a:ea typeface="楷体" panose="02010609060101010101" pitchFamily="49" charset="-122"/>
              </a:rPr>
              <a:t>模型与凸化以及简化的</a:t>
            </a:r>
            <a:r>
              <a:rPr lang="en-US" altLang="zh-CN" dirty="0">
                <a:latin typeface="Times New Roman" panose="02020603050405020304" pitchFamily="18" charset="0"/>
                <a:ea typeface="楷体" panose="02010609060101010101" pitchFamily="49" charset="-122"/>
              </a:rPr>
              <a:t>LGIF</a:t>
            </a:r>
            <a:r>
              <a:rPr lang="zh-CN" altLang="en-US" dirty="0">
                <a:latin typeface="Times New Roman" panose="02020603050405020304" pitchFamily="18" charset="0"/>
                <a:ea typeface="楷体" panose="02010609060101010101" pitchFamily="49" charset="-122"/>
              </a:rPr>
              <a:t>模型的一个完美的结合。</a:t>
            </a:r>
          </a:p>
        </p:txBody>
      </p:sp>
      <mc:AlternateContent xmlns:mc="http://schemas.openxmlformats.org/markup-compatibility/2006" xmlns:p14="http://schemas.microsoft.com/office/powerpoint/2010/main">
        <mc:Choice Requires="p14">
          <p:contentPart p14:bwMode="auto" r:id="rId2">
            <p14:nvContentPartPr>
              <p14:cNvPr id="3" name="墨迹 2">
                <a:extLst>
                  <a:ext uri="{FF2B5EF4-FFF2-40B4-BE49-F238E27FC236}">
                    <a16:creationId xmlns:a16="http://schemas.microsoft.com/office/drawing/2014/main" id="{AEF0232A-F73F-016F-F0FF-B53D8193B66C}"/>
                  </a:ext>
                </a:extLst>
              </p14:cNvPr>
              <p14:cNvContentPartPr/>
              <p14:nvPr/>
            </p14:nvContentPartPr>
            <p14:xfrm>
              <a:off x="1698840" y="4660920"/>
              <a:ext cx="3340440" cy="1450080"/>
            </p14:xfrm>
          </p:contentPart>
        </mc:Choice>
        <mc:Fallback xmlns="">
          <p:pic>
            <p:nvPicPr>
              <p:cNvPr id="3" name="墨迹 2">
                <a:extLst>
                  <a:ext uri="{FF2B5EF4-FFF2-40B4-BE49-F238E27FC236}">
                    <a16:creationId xmlns:a16="http://schemas.microsoft.com/office/drawing/2014/main" id="{AEF0232A-F73F-016F-F0FF-B53D8193B66C}"/>
                  </a:ext>
                </a:extLst>
              </p:cNvPr>
              <p:cNvPicPr/>
              <p:nvPr/>
            </p:nvPicPr>
            <p:blipFill>
              <a:blip r:embed="rId3"/>
              <a:stretch>
                <a:fillRect/>
              </a:stretch>
            </p:blipFill>
            <p:spPr>
              <a:xfrm>
                <a:off x="1689480" y="4651560"/>
                <a:ext cx="3359160" cy="1468800"/>
              </a:xfrm>
              <a:prstGeom prst="rect">
                <a:avLst/>
              </a:prstGeom>
            </p:spPr>
          </p:pic>
        </mc:Fallback>
      </mc:AlternateContent>
    </p:spTree>
    <p:extLst>
      <p:ext uri="{BB962C8B-B14F-4D97-AF65-F5344CB8AC3E}">
        <p14:creationId xmlns:p14="http://schemas.microsoft.com/office/powerpoint/2010/main" val="40247429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068BB1-697E-405F-971A-796E73D52BD0}"/>
              </a:ext>
            </a:extLst>
          </p:cNvPr>
          <p:cNvSpPr>
            <a:spLocks noGrp="1"/>
          </p:cNvSpPr>
          <p:nvPr>
            <p:ph type="title"/>
          </p:nvPr>
        </p:nvSpPr>
        <p:spPr>
          <a:xfrm>
            <a:off x="1048250" y="326994"/>
            <a:ext cx="5680723" cy="453228"/>
          </a:xfrm>
        </p:spPr>
        <p:txBody>
          <a:bodyPr>
            <a:normAutofit/>
          </a:bodyPr>
          <a:lstStyle/>
          <a:p>
            <a:r>
              <a:rPr lang="en-US" altLang="zh-CN" sz="2400" i="0" u="none" strike="noStrike" baseline="0" dirty="0"/>
              <a:t>3.5 </a:t>
            </a:r>
            <a:r>
              <a:rPr lang="en-US" altLang="zh-CN" sz="2400" b="0" i="0" u="none" strike="noStrike" baseline="0" dirty="0">
                <a:latin typeface="NimbusRomNo9L-Regu"/>
              </a:rPr>
              <a:t>Split Bregman </a:t>
            </a:r>
            <a:r>
              <a:rPr lang="zh-CN" altLang="en-US" sz="2400" b="0" i="0" u="none" strike="noStrike" baseline="0" dirty="0">
                <a:latin typeface="黑体" panose="02010609060101010101" pitchFamily="49" charset="-122"/>
                <a:ea typeface="黑体" panose="02010609060101010101" pitchFamily="49" charset="-122"/>
              </a:rPr>
              <a:t>方法用于极小化新模型</a:t>
            </a:r>
            <a:endParaRPr lang="zh-CN" altLang="en-US" sz="2400" dirty="0"/>
          </a:p>
        </p:txBody>
      </p:sp>
      <p:sp>
        <p:nvSpPr>
          <p:cNvPr id="6" name="文本框 5">
            <a:extLst>
              <a:ext uri="{FF2B5EF4-FFF2-40B4-BE49-F238E27FC236}">
                <a16:creationId xmlns:a16="http://schemas.microsoft.com/office/drawing/2014/main" id="{4313B9E8-29CE-4537-B762-01D11FC7D569}"/>
              </a:ext>
            </a:extLst>
          </p:cNvPr>
          <p:cNvSpPr txBox="1"/>
          <p:nvPr/>
        </p:nvSpPr>
        <p:spPr>
          <a:xfrm>
            <a:off x="525982" y="1774986"/>
            <a:ext cx="8092036" cy="3139321"/>
          </a:xfrm>
          <a:prstGeom prst="rect">
            <a:avLst/>
          </a:prstGeom>
          <a:noFill/>
        </p:spPr>
        <p:txBody>
          <a:bodyPr wrap="square">
            <a:spAutoFit/>
          </a:bodyPr>
          <a:lstStyle/>
          <a:p>
            <a:pPr indent="457200" algn="just"/>
            <a:r>
              <a:rPr lang="zh-CN" altLang="en-US" dirty="0">
                <a:latin typeface="Times New Roman" panose="02020603050405020304" pitchFamily="18" charset="0"/>
                <a:ea typeface="楷体" panose="02010609060101010101" pitchFamily="49" charset="-122"/>
              </a:rPr>
              <a:t>再次，新模型优于</a:t>
            </a:r>
            <a:r>
              <a:rPr lang="en-US" altLang="zh-CN" dirty="0">
                <a:latin typeface="Times New Roman" panose="02020603050405020304" pitchFamily="18" charset="0"/>
                <a:ea typeface="楷体" panose="02010609060101010101" pitchFamily="49" charset="-122"/>
              </a:rPr>
              <a:t>LGIF</a:t>
            </a:r>
            <a:r>
              <a:rPr lang="zh-CN" altLang="en-US" dirty="0">
                <a:latin typeface="Times New Roman" panose="02020603050405020304" pitchFamily="18" charset="0"/>
                <a:ea typeface="楷体" panose="02010609060101010101" pitchFamily="49" charset="-122"/>
              </a:rPr>
              <a:t>模型的一大特点是，通过应用一个可以随图像位置自动变化的权函数</a:t>
            </a:r>
            <a:r>
              <a:rPr lang="en-US" altLang="zh-CN" i="1" dirty="0">
                <a:latin typeface="Times New Roman" panose="02020603050405020304" pitchFamily="18" charset="0"/>
                <a:ea typeface="楷体" panose="02010609060101010101" pitchFamily="49" charset="-122"/>
              </a:rPr>
              <a:t>ω</a:t>
            </a:r>
            <a:r>
              <a:rPr lang="zh-CN" altLang="en-US" dirty="0">
                <a:latin typeface="Times New Roman" panose="02020603050405020304" pitchFamily="18" charset="0"/>
                <a:ea typeface="楷体" panose="02010609060101010101" pitchFamily="49" charset="-122"/>
              </a:rPr>
              <a:t>，不需要对不同的图像选择合适的权值，新模型可以根据图像自身的强度信息自动地平衡局部和全局拟合项的作用，即是自动结合图像的局部与全局信息。</a:t>
            </a:r>
            <a:endParaRPr lang="en-US" altLang="zh-CN" dirty="0">
              <a:latin typeface="Times New Roman" panose="02020603050405020304" pitchFamily="18" charset="0"/>
              <a:ea typeface="楷体" panose="02010609060101010101" pitchFamily="49" charset="-122"/>
            </a:endParaRPr>
          </a:p>
          <a:p>
            <a:pPr indent="457200" algn="just"/>
            <a:endParaRPr lang="zh-CN" altLang="en-US" dirty="0">
              <a:latin typeface="Times New Roman" panose="02020603050405020304" pitchFamily="18" charset="0"/>
              <a:ea typeface="楷体" panose="02010609060101010101" pitchFamily="49" charset="-122"/>
            </a:endParaRPr>
          </a:p>
          <a:p>
            <a:pPr indent="457200" algn="just"/>
            <a:r>
              <a:rPr lang="zh-CN" altLang="en-US" dirty="0">
                <a:latin typeface="Times New Roman" panose="02020603050405020304" pitchFamily="18" charset="0"/>
                <a:ea typeface="楷体" panose="02010609060101010101" pitchFamily="49" charset="-122"/>
              </a:rPr>
              <a:t>最后，由于新的能量泛函</a:t>
            </a:r>
            <a:r>
              <a:rPr lang="en-US" altLang="zh-CN" i="1" dirty="0">
                <a:latin typeface="Times New Roman" panose="02020603050405020304" pitchFamily="18" charset="0"/>
                <a:ea typeface="楷体" panose="02010609060101010101" pitchFamily="49" charset="-122"/>
              </a:rPr>
              <a:t>E</a:t>
            </a:r>
            <a:r>
              <a:rPr lang="en-US" altLang="zh-CN" dirty="0">
                <a:latin typeface="Times New Roman" panose="02020603050405020304" pitchFamily="18" charset="0"/>
                <a:ea typeface="楷体" panose="02010609060101010101" pitchFamily="49" charset="-122"/>
              </a:rPr>
              <a:t>(</a:t>
            </a:r>
            <a:r>
              <a:rPr lang="en-US" altLang="zh-CN" i="1" dirty="0">
                <a:latin typeface="Times New Roman" panose="02020603050405020304" pitchFamily="18" charset="0"/>
                <a:ea typeface="楷体" panose="02010609060101010101" pitchFamily="49" charset="-122"/>
              </a:rPr>
              <a:t>ϕ</a:t>
            </a:r>
            <a:r>
              <a:rPr lang="en-US" altLang="zh-CN" dirty="0">
                <a:latin typeface="Times New Roman" panose="02020603050405020304" pitchFamily="18" charset="0"/>
                <a:ea typeface="楷体" panose="02010609060101010101" pitchFamily="49" charset="-122"/>
              </a:rPr>
              <a:t>)</a:t>
            </a:r>
            <a:r>
              <a:rPr lang="zh-CN" altLang="en-US" dirty="0">
                <a:latin typeface="Times New Roman" panose="02020603050405020304" pitchFamily="18" charset="0"/>
                <a:ea typeface="楷体" panose="02010609060101010101" pitchFamily="49" charset="-122"/>
              </a:rPr>
              <a:t>含有</a:t>
            </a:r>
            <a:r>
              <a:rPr lang="en-US" altLang="zh-CN" dirty="0">
                <a:latin typeface="Times New Roman" panose="02020603050405020304" pitchFamily="18" charset="0"/>
                <a:ea typeface="楷体" panose="02010609060101010101" pitchFamily="49" charset="-122"/>
              </a:rPr>
              <a:t>L1</a:t>
            </a:r>
            <a:r>
              <a:rPr lang="zh-CN" altLang="en-US" dirty="0">
                <a:latin typeface="Times New Roman" panose="02020603050405020304" pitchFamily="18" charset="0"/>
                <a:ea typeface="楷体" panose="02010609060101010101" pitchFamily="49" charset="-122"/>
              </a:rPr>
              <a:t>范数</a:t>
            </a:r>
            <a:r>
              <a:rPr lang="en-US" altLang="zh-CN" dirty="0">
                <a:latin typeface="Times New Roman" panose="02020603050405020304" pitchFamily="18" charset="0"/>
                <a:ea typeface="楷体" panose="02010609060101010101" pitchFamily="49" charset="-122"/>
              </a:rPr>
              <a:t>| · |</a:t>
            </a:r>
            <a:r>
              <a:rPr lang="en-US" altLang="zh-CN" baseline="-25000" dirty="0">
                <a:latin typeface="Times New Roman" panose="02020603050405020304" pitchFamily="18" charset="0"/>
                <a:ea typeface="楷体" panose="02010609060101010101" pitchFamily="49" charset="-122"/>
              </a:rPr>
              <a:t>1</a:t>
            </a:r>
            <a:r>
              <a:rPr lang="zh-CN" altLang="en-US" dirty="0">
                <a:latin typeface="Times New Roman" panose="02020603050405020304" pitchFamily="18" charset="0"/>
                <a:ea typeface="楷体" panose="02010609060101010101" pitchFamily="49" charset="-122"/>
              </a:rPr>
              <a:t>（这里用的是它的加权形式</a:t>
            </a:r>
            <a:r>
              <a:rPr lang="en-US" altLang="zh-CN" dirty="0">
                <a:latin typeface="Times New Roman" panose="02020603050405020304" pitchFamily="18" charset="0"/>
                <a:ea typeface="楷体" panose="02010609060101010101" pitchFamily="49" charset="-122"/>
              </a:rPr>
              <a:t>| · |</a:t>
            </a:r>
            <a:r>
              <a:rPr lang="en-US" altLang="zh-CN" i="1" baseline="-25000" dirty="0">
                <a:latin typeface="Times New Roman" panose="02020603050405020304" pitchFamily="18" charset="0"/>
                <a:ea typeface="楷体" panose="02010609060101010101" pitchFamily="49" charset="-122"/>
              </a:rPr>
              <a:t>g</a:t>
            </a:r>
            <a:r>
              <a:rPr lang="zh-CN" altLang="en-US" dirty="0">
                <a:latin typeface="Times New Roman" panose="02020603050405020304" pitchFamily="18" charset="0"/>
                <a:ea typeface="楷体" panose="02010609060101010101" pitchFamily="49" charset="-122"/>
              </a:rPr>
              <a:t>），这一特殊类型的能量泛函就保证了可以应用快速算法，即</a:t>
            </a:r>
            <a:r>
              <a:rPr lang="en-US" altLang="zh-CN" dirty="0">
                <a:latin typeface="Times New Roman" panose="02020603050405020304" pitchFamily="18" charset="0"/>
                <a:ea typeface="楷体" panose="02010609060101010101" pitchFamily="49" charset="-122"/>
              </a:rPr>
              <a:t>Split Bregman </a:t>
            </a:r>
            <a:r>
              <a:rPr lang="zh-CN" altLang="en-US" dirty="0">
                <a:latin typeface="Times New Roman" panose="02020603050405020304" pitchFamily="18" charset="0"/>
                <a:ea typeface="楷体" panose="02010609060101010101" pitchFamily="49" charset="-122"/>
              </a:rPr>
              <a:t>方法来极小化能量泛函</a:t>
            </a:r>
            <a:r>
              <a:rPr lang="en-US" altLang="zh-CN" i="1" dirty="0">
                <a:latin typeface="Times New Roman" panose="02020603050405020304" pitchFamily="18" charset="0"/>
                <a:ea typeface="楷体" panose="02010609060101010101" pitchFamily="49" charset="-122"/>
              </a:rPr>
              <a:t>E</a:t>
            </a:r>
            <a:r>
              <a:rPr lang="en-US" altLang="zh-CN" dirty="0">
                <a:latin typeface="Times New Roman" panose="02020603050405020304" pitchFamily="18" charset="0"/>
                <a:ea typeface="楷体" panose="02010609060101010101" pitchFamily="49" charset="-122"/>
              </a:rPr>
              <a:t>(</a:t>
            </a:r>
            <a:r>
              <a:rPr lang="el-GR" altLang="zh-CN" i="1" dirty="0">
                <a:latin typeface="Times New Roman" panose="02020603050405020304" pitchFamily="18" charset="0"/>
                <a:ea typeface="楷体" panose="02010609060101010101" pitchFamily="49" charset="-122"/>
              </a:rPr>
              <a:t>ϕ</a:t>
            </a:r>
            <a:r>
              <a:rPr lang="el-GR" altLang="zh-CN" dirty="0">
                <a:latin typeface="Times New Roman" panose="02020603050405020304" pitchFamily="18" charset="0"/>
                <a:ea typeface="楷体" panose="02010609060101010101" pitchFamily="49" charset="-122"/>
              </a:rPr>
              <a:t>)</a:t>
            </a:r>
            <a:r>
              <a:rPr lang="zh-CN" altLang="el-GR" dirty="0">
                <a:latin typeface="Times New Roman" panose="02020603050405020304" pitchFamily="18" charset="0"/>
                <a:ea typeface="楷体" panose="02010609060101010101" pitchFamily="49" charset="-122"/>
              </a:rPr>
              <a:t>。</a:t>
            </a:r>
            <a:r>
              <a:rPr lang="zh-CN" altLang="en-US" dirty="0">
                <a:latin typeface="Times New Roman" panose="02020603050405020304" pitchFamily="18" charset="0"/>
                <a:ea typeface="楷体" panose="02010609060101010101" pitchFamily="49" charset="-122"/>
              </a:rPr>
              <a:t>而</a:t>
            </a:r>
            <a:r>
              <a:rPr lang="en-US" altLang="zh-CN" dirty="0">
                <a:latin typeface="Times New Roman" panose="02020603050405020304" pitchFamily="18" charset="0"/>
                <a:ea typeface="楷体" panose="02010609060101010101" pitchFamily="49" charset="-122"/>
              </a:rPr>
              <a:t>LGIF</a:t>
            </a:r>
            <a:r>
              <a:rPr lang="zh-CN" altLang="en-US" dirty="0">
                <a:latin typeface="Times New Roman" panose="02020603050405020304" pitchFamily="18" charset="0"/>
                <a:ea typeface="楷体" panose="02010609060101010101" pitchFamily="49" charset="-122"/>
              </a:rPr>
              <a:t>能量泛函</a:t>
            </a:r>
            <a:r>
              <a:rPr lang="en-US" altLang="zh-CN" i="1" dirty="0">
                <a:latin typeface="Times New Roman" panose="02020603050405020304" pitchFamily="18" charset="0"/>
                <a:ea typeface="楷体" panose="02010609060101010101" pitchFamily="49" charset="-122"/>
              </a:rPr>
              <a:t>F</a:t>
            </a:r>
            <a:r>
              <a:rPr lang="el-GR" altLang="zh-CN" i="1" baseline="-25000" dirty="0">
                <a:latin typeface="Times New Roman" panose="02020603050405020304" pitchFamily="18" charset="0"/>
                <a:ea typeface="楷体" panose="02010609060101010101" pitchFamily="49" charset="-122"/>
              </a:rPr>
              <a:t>ε</a:t>
            </a:r>
            <a:r>
              <a:rPr lang="en-US" altLang="zh-CN" i="1" baseline="30000" dirty="0">
                <a:latin typeface="Times New Roman" panose="02020603050405020304" pitchFamily="18" charset="0"/>
                <a:ea typeface="楷体" panose="02010609060101010101" pitchFamily="49" charset="-122"/>
              </a:rPr>
              <a:t>LGIF</a:t>
            </a:r>
            <a:r>
              <a:rPr lang="el-GR" altLang="zh-CN" dirty="0">
                <a:latin typeface="Times New Roman" panose="02020603050405020304" pitchFamily="18" charset="0"/>
                <a:ea typeface="楷体" panose="02010609060101010101" pitchFamily="49" charset="-122"/>
              </a:rPr>
              <a:t>(</a:t>
            </a:r>
            <a:r>
              <a:rPr lang="el-GR" altLang="zh-CN" i="1" dirty="0">
                <a:latin typeface="Times New Roman" panose="02020603050405020304" pitchFamily="18" charset="0"/>
                <a:ea typeface="楷体" panose="02010609060101010101" pitchFamily="49" charset="-122"/>
              </a:rPr>
              <a:t>ϕ</a:t>
            </a:r>
            <a:r>
              <a:rPr lang="el-GR" altLang="zh-CN" dirty="0">
                <a:latin typeface="Times New Roman" panose="02020603050405020304" pitchFamily="18" charset="0"/>
                <a:ea typeface="楷体" panose="02010609060101010101" pitchFamily="49" charset="-122"/>
              </a:rPr>
              <a:t>, </a:t>
            </a:r>
            <a:r>
              <a:rPr lang="en-US" altLang="zh-CN" i="1" dirty="0">
                <a:latin typeface="Times New Roman" panose="02020603050405020304" pitchFamily="18" charset="0"/>
                <a:ea typeface="楷体" panose="02010609060101010101" pitchFamily="49" charset="-122"/>
              </a:rPr>
              <a:t>f</a:t>
            </a:r>
            <a:r>
              <a:rPr lang="en-US" altLang="zh-CN" baseline="-25000" dirty="0">
                <a:latin typeface="Times New Roman" panose="02020603050405020304" pitchFamily="18" charset="0"/>
                <a:ea typeface="楷体" panose="02010609060101010101" pitchFamily="49" charset="-122"/>
              </a:rPr>
              <a:t>1</a:t>
            </a:r>
            <a:r>
              <a:rPr lang="en-US" altLang="zh-CN" dirty="0">
                <a:latin typeface="Times New Roman" panose="02020603050405020304" pitchFamily="18" charset="0"/>
                <a:ea typeface="楷体" panose="02010609060101010101" pitchFamily="49" charset="-122"/>
              </a:rPr>
              <a:t>, </a:t>
            </a:r>
            <a:r>
              <a:rPr lang="en-US" altLang="zh-CN" i="1" dirty="0">
                <a:latin typeface="Times New Roman" panose="02020603050405020304" pitchFamily="18" charset="0"/>
                <a:ea typeface="楷体" panose="02010609060101010101" pitchFamily="49" charset="-122"/>
              </a:rPr>
              <a:t>f</a:t>
            </a:r>
            <a:r>
              <a:rPr lang="en-US" altLang="zh-CN" baseline="-25000" dirty="0">
                <a:latin typeface="Times New Roman" panose="02020603050405020304" pitchFamily="18" charset="0"/>
                <a:ea typeface="楷体" panose="02010609060101010101" pitchFamily="49" charset="-122"/>
              </a:rPr>
              <a:t>2</a:t>
            </a:r>
            <a:r>
              <a:rPr lang="en-US" altLang="zh-CN" dirty="0">
                <a:latin typeface="Times New Roman" panose="02020603050405020304" pitchFamily="18" charset="0"/>
                <a:ea typeface="楷体" panose="02010609060101010101" pitchFamily="49" charset="-122"/>
              </a:rPr>
              <a:t>, </a:t>
            </a:r>
            <a:r>
              <a:rPr lang="en-US" altLang="zh-CN" i="1" dirty="0">
                <a:latin typeface="Times New Roman" panose="02020603050405020304" pitchFamily="18" charset="0"/>
                <a:ea typeface="楷体" panose="02010609060101010101" pitchFamily="49" charset="-122"/>
              </a:rPr>
              <a:t>c</a:t>
            </a:r>
            <a:r>
              <a:rPr lang="en-US" altLang="zh-CN" baseline="-25000" dirty="0">
                <a:latin typeface="Times New Roman" panose="02020603050405020304" pitchFamily="18" charset="0"/>
                <a:ea typeface="楷体" panose="02010609060101010101" pitchFamily="49" charset="-122"/>
              </a:rPr>
              <a:t>1</a:t>
            </a:r>
            <a:r>
              <a:rPr lang="en-US" altLang="zh-CN" dirty="0">
                <a:latin typeface="Times New Roman" panose="02020603050405020304" pitchFamily="18" charset="0"/>
                <a:ea typeface="楷体" panose="02010609060101010101" pitchFamily="49" charset="-122"/>
              </a:rPr>
              <a:t>, </a:t>
            </a:r>
            <a:r>
              <a:rPr lang="en-US" altLang="zh-CN" i="1" dirty="0">
                <a:latin typeface="Times New Roman" panose="02020603050405020304" pitchFamily="18" charset="0"/>
                <a:ea typeface="楷体" panose="02010609060101010101" pitchFamily="49" charset="-122"/>
              </a:rPr>
              <a:t>c</a:t>
            </a:r>
            <a:r>
              <a:rPr lang="en-US" altLang="zh-CN" baseline="-25000" dirty="0">
                <a:latin typeface="Times New Roman" panose="02020603050405020304" pitchFamily="18" charset="0"/>
                <a:ea typeface="楷体" panose="02010609060101010101" pitchFamily="49" charset="-122"/>
              </a:rPr>
              <a:t>2</a:t>
            </a:r>
            <a:r>
              <a:rPr lang="en-US" altLang="zh-CN" dirty="0">
                <a:latin typeface="Times New Roman" panose="02020603050405020304" pitchFamily="18" charset="0"/>
                <a:ea typeface="楷体" panose="02010609060101010101" pitchFamily="49" charset="-122"/>
              </a:rPr>
              <a:t>) </a:t>
            </a:r>
            <a:r>
              <a:rPr lang="zh-CN" altLang="en-US" dirty="0">
                <a:latin typeface="Times New Roman" panose="02020603050405020304" pitchFamily="18" charset="0"/>
                <a:ea typeface="楷体" panose="02010609060101010101" pitchFamily="49" charset="-122"/>
              </a:rPr>
              <a:t>并不具有这种特殊的结构，因此极小化</a:t>
            </a:r>
            <a:r>
              <a:rPr lang="en-US" altLang="zh-CN" dirty="0">
                <a:latin typeface="Times New Roman" panose="02020603050405020304" pitchFamily="18" charset="0"/>
                <a:ea typeface="楷体" panose="02010609060101010101" pitchFamily="49" charset="-122"/>
              </a:rPr>
              <a:t>LGIF</a:t>
            </a:r>
            <a:r>
              <a:rPr lang="zh-CN" altLang="en-US" dirty="0">
                <a:latin typeface="Times New Roman" panose="02020603050405020304" pitchFamily="18" charset="0"/>
                <a:ea typeface="楷体" panose="02010609060101010101" pitchFamily="49" charset="-122"/>
              </a:rPr>
              <a:t>能量泛函时，只能使用标准的梯度下降法。</a:t>
            </a:r>
            <a:r>
              <a:rPr lang="en-US" altLang="zh-CN" dirty="0">
                <a:latin typeface="Times New Roman" panose="02020603050405020304" pitchFamily="18" charset="0"/>
                <a:ea typeface="楷体" panose="02010609060101010101" pitchFamily="49" charset="-122"/>
              </a:rPr>
              <a:t>Split Bregman</a:t>
            </a:r>
            <a:r>
              <a:rPr lang="zh-CN" altLang="en-US" dirty="0">
                <a:latin typeface="Times New Roman" panose="02020603050405020304" pitchFamily="18" charset="0"/>
                <a:ea typeface="楷体" panose="02010609060101010101" pitchFamily="49" charset="-122"/>
              </a:rPr>
              <a:t>方法的应用使得自动结合局部与全局信息的活动轮廓模型比</a:t>
            </a:r>
            <a:r>
              <a:rPr lang="en-US" altLang="zh-CN" dirty="0">
                <a:latin typeface="Times New Roman" panose="02020603050405020304" pitchFamily="18" charset="0"/>
                <a:ea typeface="楷体" panose="02010609060101010101" pitchFamily="49" charset="-122"/>
              </a:rPr>
              <a:t>LGIF </a:t>
            </a:r>
            <a:r>
              <a:rPr lang="zh-CN" altLang="en-US" dirty="0">
                <a:latin typeface="Times New Roman" panose="02020603050405020304" pitchFamily="18" charset="0"/>
                <a:ea typeface="楷体" panose="02010609060101010101" pitchFamily="49" charset="-122"/>
              </a:rPr>
              <a:t>模型要快得多。</a:t>
            </a:r>
          </a:p>
        </p:txBody>
      </p:sp>
      <mc:AlternateContent xmlns:mc="http://schemas.openxmlformats.org/markup-compatibility/2006" xmlns:p14="http://schemas.microsoft.com/office/powerpoint/2010/main">
        <mc:Choice Requires="p14">
          <p:contentPart p14:bwMode="auto" r:id="rId2">
            <p14:nvContentPartPr>
              <p14:cNvPr id="3" name="墨迹 2">
                <a:extLst>
                  <a:ext uri="{FF2B5EF4-FFF2-40B4-BE49-F238E27FC236}">
                    <a16:creationId xmlns:a16="http://schemas.microsoft.com/office/drawing/2014/main" id="{C4C6F253-A4DC-8E67-46B5-473B4F1E7B81}"/>
                  </a:ext>
                </a:extLst>
              </p14:cNvPr>
              <p14:cNvContentPartPr/>
              <p14:nvPr/>
            </p14:nvContentPartPr>
            <p14:xfrm>
              <a:off x="448560" y="1436760"/>
              <a:ext cx="8099640" cy="2613600"/>
            </p14:xfrm>
          </p:contentPart>
        </mc:Choice>
        <mc:Fallback xmlns="">
          <p:pic>
            <p:nvPicPr>
              <p:cNvPr id="3" name="墨迹 2">
                <a:extLst>
                  <a:ext uri="{FF2B5EF4-FFF2-40B4-BE49-F238E27FC236}">
                    <a16:creationId xmlns:a16="http://schemas.microsoft.com/office/drawing/2014/main" id="{C4C6F253-A4DC-8E67-46B5-473B4F1E7B81}"/>
                  </a:ext>
                </a:extLst>
              </p:cNvPr>
              <p:cNvPicPr/>
              <p:nvPr/>
            </p:nvPicPr>
            <p:blipFill>
              <a:blip r:embed="rId3"/>
              <a:stretch>
                <a:fillRect/>
              </a:stretch>
            </p:blipFill>
            <p:spPr>
              <a:xfrm>
                <a:off x="439200" y="1427400"/>
                <a:ext cx="8118360" cy="2632320"/>
              </a:xfrm>
              <a:prstGeom prst="rect">
                <a:avLst/>
              </a:prstGeom>
            </p:spPr>
          </p:pic>
        </mc:Fallback>
      </mc:AlternateContent>
    </p:spTree>
    <p:extLst>
      <p:ext uri="{BB962C8B-B14F-4D97-AF65-F5344CB8AC3E}">
        <p14:creationId xmlns:p14="http://schemas.microsoft.com/office/powerpoint/2010/main" val="37506888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53220" y="143120"/>
            <a:ext cx="5680723" cy="772648"/>
          </a:xfrm>
        </p:spPr>
        <p:txBody>
          <a:bodyPr/>
          <a:lstStyle/>
          <a:p>
            <a:r>
              <a:rPr lang="en-US" altLang="zh-CN" dirty="0">
                <a:cs typeface="微软雅黑" panose="020B0503020204020204" pitchFamily="34" charset="-122"/>
                <a:sym typeface="+mn-ea"/>
              </a:rPr>
              <a:t>3.6.1 </a:t>
            </a:r>
            <a:r>
              <a:rPr lang="zh-CN" altLang="en-US" dirty="0">
                <a:cs typeface="微软雅黑" panose="020B0503020204020204" pitchFamily="34" charset="-122"/>
                <a:sym typeface="+mn-ea"/>
              </a:rPr>
              <a:t>数值实现</a:t>
            </a:r>
          </a:p>
        </p:txBody>
      </p:sp>
      <p:sp>
        <p:nvSpPr>
          <p:cNvPr id="3" name="文本框 2"/>
          <p:cNvSpPr txBox="1"/>
          <p:nvPr/>
        </p:nvSpPr>
        <p:spPr>
          <a:xfrm>
            <a:off x="438150" y="915670"/>
            <a:ext cx="8267065" cy="1014730"/>
          </a:xfrm>
          <a:prstGeom prst="rect">
            <a:avLst/>
          </a:prstGeom>
          <a:noFill/>
        </p:spPr>
        <p:txBody>
          <a:bodyPr wrap="square" rtlCol="0" anchor="t">
            <a:spAutoFit/>
          </a:bodyPr>
          <a:lstStyle/>
          <a:p>
            <a:pPr algn="l">
              <a:buClrTx/>
              <a:buSzTx/>
              <a:buFontTx/>
            </a:pPr>
            <a:r>
              <a:rPr lang="en-US" altLang="zh-CN" sz="2000" dirty="0">
                <a:latin typeface="楷体" panose="02010609060101010101" charset="-122"/>
                <a:ea typeface="楷体" panose="02010609060101010101" charset="-122"/>
                <a:cs typeface="楷体" panose="02010609060101010101" charset="-122"/>
              </a:rPr>
              <a:t>	</a:t>
            </a:r>
            <a:r>
              <a:rPr lang="zh-CN" altLang="en-US" sz="2000" dirty="0">
                <a:latin typeface="楷体" panose="02010609060101010101" charset="-122"/>
                <a:ea typeface="楷体" panose="02010609060101010101" charset="-122"/>
                <a:cs typeface="楷体" panose="02010609060101010101" charset="-122"/>
              </a:rPr>
              <a:t>本节简单介绍如何在数值上实现自动结合局部与全局信息的活动轮廓模型。首先，具体给出</a:t>
            </a:r>
            <a:r>
              <a:rPr lang="zh-CN" altLang="en-US" sz="2000" dirty="0">
                <a:latin typeface="Times New Roman" panose="02020603050405020304" pitchFamily="18" charset="0"/>
                <a:ea typeface="楷体" panose="02010609060101010101" charset="-122"/>
                <a:cs typeface="Times New Roman" panose="02020603050405020304" pitchFamily="18" charset="0"/>
              </a:rPr>
              <a:t>第 3.5 节中解极小化问题 (3-13) 的 Split Bregman </a:t>
            </a:r>
            <a:r>
              <a:rPr lang="zh-CN" altLang="en-US" sz="2000" dirty="0">
                <a:latin typeface="楷体" panose="02010609060101010101" charset="-122"/>
                <a:ea typeface="楷体" panose="02010609060101010101" charset="-122"/>
                <a:cs typeface="楷体" panose="02010609060101010101" charset="-122"/>
              </a:rPr>
              <a:t>算法如下：</a:t>
            </a:r>
            <a:endParaRPr lang="zh-CN" altLang="en-US" dirty="0"/>
          </a:p>
        </p:txBody>
      </p:sp>
      <p:pic>
        <p:nvPicPr>
          <p:cNvPr id="4" name="图片 3"/>
          <p:cNvPicPr>
            <a:picLocks noChangeAspect="1"/>
          </p:cNvPicPr>
          <p:nvPr/>
        </p:nvPicPr>
        <p:blipFill>
          <a:blip r:embed="rId2"/>
          <a:stretch>
            <a:fillRect/>
          </a:stretch>
        </p:blipFill>
        <p:spPr>
          <a:xfrm>
            <a:off x="1602577" y="1930400"/>
            <a:ext cx="5938209" cy="4418767"/>
          </a:xfrm>
          <a:prstGeom prst="rect">
            <a:avLst/>
          </a:prstGeom>
        </p:spPr>
      </p:pic>
      <mc:AlternateContent xmlns:mc="http://schemas.openxmlformats.org/markup-compatibility/2006" xmlns:p14="http://schemas.microsoft.com/office/powerpoint/2010/main">
        <mc:Choice Requires="p14">
          <p:contentPart p14:bwMode="auto" r:id="rId3">
            <p14:nvContentPartPr>
              <p14:cNvPr id="5" name="墨迹 4">
                <a:extLst>
                  <a:ext uri="{FF2B5EF4-FFF2-40B4-BE49-F238E27FC236}">
                    <a16:creationId xmlns:a16="http://schemas.microsoft.com/office/drawing/2014/main" id="{9C9B2006-7B5B-B195-932D-D25C4EE7158A}"/>
                  </a:ext>
                </a:extLst>
              </p14:cNvPr>
              <p14:cNvContentPartPr/>
              <p14:nvPr/>
            </p14:nvContentPartPr>
            <p14:xfrm>
              <a:off x="2219760" y="3175200"/>
              <a:ext cx="4340160" cy="2690280"/>
            </p14:xfrm>
          </p:contentPart>
        </mc:Choice>
        <mc:Fallback xmlns="">
          <p:pic>
            <p:nvPicPr>
              <p:cNvPr id="5" name="墨迹 4">
                <a:extLst>
                  <a:ext uri="{FF2B5EF4-FFF2-40B4-BE49-F238E27FC236}">
                    <a16:creationId xmlns:a16="http://schemas.microsoft.com/office/drawing/2014/main" id="{9C9B2006-7B5B-B195-932D-D25C4EE7158A}"/>
                  </a:ext>
                </a:extLst>
              </p:cNvPr>
              <p:cNvPicPr/>
              <p:nvPr/>
            </p:nvPicPr>
            <p:blipFill>
              <a:blip r:embed="rId4"/>
              <a:stretch>
                <a:fillRect/>
              </a:stretch>
            </p:blipFill>
            <p:spPr>
              <a:xfrm>
                <a:off x="2210400" y="3165840"/>
                <a:ext cx="4358880" cy="2709000"/>
              </a:xfrm>
              <a:prstGeom prst="rect">
                <a:avLst/>
              </a:prstGeom>
            </p:spPr>
          </p:pic>
        </mc:Fallback>
      </mc:AlternateContent>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53220" y="143120"/>
            <a:ext cx="5680723" cy="772648"/>
          </a:xfrm>
        </p:spPr>
        <p:txBody>
          <a:bodyPr/>
          <a:lstStyle/>
          <a:p>
            <a:r>
              <a:rPr lang="en-US" altLang="zh-CN" dirty="0">
                <a:cs typeface="微软雅黑" panose="020B0503020204020204" pitchFamily="34" charset="-122"/>
                <a:sym typeface="+mn-ea"/>
              </a:rPr>
              <a:t>3.6.1 </a:t>
            </a:r>
            <a:r>
              <a:rPr lang="zh-CN" altLang="en-US" dirty="0">
                <a:cs typeface="微软雅黑" panose="020B0503020204020204" pitchFamily="34" charset="-122"/>
                <a:sym typeface="+mn-ea"/>
              </a:rPr>
              <a:t>数值实现</a:t>
            </a:r>
          </a:p>
        </p:txBody>
      </p:sp>
      <p:grpSp>
        <p:nvGrpSpPr>
          <p:cNvPr id="20" name="组合 19"/>
          <p:cNvGrpSpPr/>
          <p:nvPr/>
        </p:nvGrpSpPr>
        <p:grpSpPr>
          <a:xfrm>
            <a:off x="609750" y="1570171"/>
            <a:ext cx="8018685" cy="3169920"/>
            <a:chOff x="567" y="1442"/>
            <a:chExt cx="13266" cy="4992"/>
          </a:xfrm>
        </p:grpSpPr>
        <p:sp>
          <p:nvSpPr>
            <p:cNvPr id="3" name="文本框 2"/>
            <p:cNvSpPr txBox="1"/>
            <p:nvPr/>
          </p:nvSpPr>
          <p:spPr>
            <a:xfrm>
              <a:off x="567" y="1442"/>
              <a:ext cx="13266" cy="4992"/>
            </a:xfrm>
            <a:prstGeom prst="rect">
              <a:avLst/>
            </a:prstGeom>
            <a:noFill/>
          </p:spPr>
          <p:txBody>
            <a:bodyPr wrap="square" rtlCol="0" anchor="t">
              <a:spAutoFit/>
            </a:bodyPr>
            <a:lstStyle/>
            <a:p>
              <a:pPr>
                <a:buClrTx/>
                <a:buSzTx/>
                <a:buFontTx/>
              </a:pPr>
              <a:r>
                <a:rPr lang="en-US" altLang="zh-CN" sz="2000" dirty="0">
                  <a:solidFill>
                    <a:schemeClr val="tx1"/>
                  </a:solidFill>
                  <a:uFillTx/>
                  <a:latin typeface="Times New Roman" panose="02020603050405020304" pitchFamily="18" charset="0"/>
                  <a:ea typeface="楷体" panose="02010609060101010101" charset="-122"/>
                  <a:cs typeface="楷体" panose="02010609060101010101" charset="-122"/>
                </a:rPr>
                <a:t>	</a:t>
              </a:r>
              <a:r>
                <a:rPr lang="zh-CN" altLang="en-US" dirty="0">
                  <a:solidFill>
                    <a:schemeClr val="tx1"/>
                  </a:solidFill>
                  <a:uFillTx/>
                  <a:latin typeface="Times New Roman" panose="02020603050405020304" pitchFamily="18" charset="0"/>
                  <a:ea typeface="楷体" panose="02010609060101010101" pitchFamily="49" charset="-122"/>
                  <a:cs typeface="楷体" panose="02010609060101010101" charset="-122"/>
                </a:rPr>
                <a:t>在该算法中，用  </a:t>
              </a:r>
              <a:r>
                <a:rPr lang="en-US" altLang="zh-CN" dirty="0">
                  <a:solidFill>
                    <a:schemeClr val="tx1"/>
                  </a:solidFill>
                  <a:uFillTx/>
                  <a:latin typeface="Times New Roman" panose="02020603050405020304" pitchFamily="18" charset="0"/>
                  <a:ea typeface="楷体" panose="02010609060101010101" pitchFamily="49" charset="-122"/>
                  <a:cs typeface="楷体" panose="02010609060101010101" charset="-122"/>
                </a:rPr>
                <a:t>            </a:t>
              </a:r>
              <a:r>
                <a:rPr lang="zh-CN" altLang="en-US" dirty="0">
                  <a:solidFill>
                    <a:schemeClr val="tx1"/>
                  </a:solidFill>
                  <a:uFillTx/>
                  <a:latin typeface="Times New Roman" panose="02020603050405020304" pitchFamily="18" charset="0"/>
                  <a:ea typeface="楷体" panose="02010609060101010101" pitchFamily="49" charset="-122"/>
                  <a:cs typeface="楷体" panose="02010609060101010101" charset="-122"/>
                </a:rPr>
                <a:t>        </a:t>
              </a:r>
              <a:r>
                <a:rPr lang="en-US" altLang="zh-CN" dirty="0">
                  <a:solidFill>
                    <a:schemeClr val="tx1"/>
                  </a:solidFill>
                  <a:uFillTx/>
                  <a:latin typeface="Times New Roman" panose="02020603050405020304" pitchFamily="18" charset="0"/>
                  <a:ea typeface="楷体" panose="02010609060101010101" pitchFamily="49" charset="-122"/>
                  <a:cs typeface="楷体" panose="02010609060101010101" charset="-122"/>
                </a:rPr>
                <a:t>  </a:t>
              </a:r>
              <a:r>
                <a:rPr lang="zh-CN" altLang="en-US" dirty="0">
                  <a:solidFill>
                    <a:schemeClr val="tx1"/>
                  </a:solidFill>
                  <a:uFillTx/>
                  <a:latin typeface="Times New Roman" panose="02020603050405020304" pitchFamily="18" charset="0"/>
                  <a:ea typeface="楷体" panose="02010609060101010101" pitchFamily="49" charset="-122"/>
                  <a:cs typeface="楷体" panose="02010609060101010101" charset="-122"/>
                </a:rPr>
                <a:t>来表示（</a:t>
              </a:r>
              <a:r>
                <a:rPr lang="en-US" altLang="zh-CN" dirty="0">
                  <a:solidFill>
                    <a:schemeClr val="tx1"/>
                  </a:solidFill>
                  <a:uFillTx/>
                  <a:latin typeface="Times New Roman" panose="02020603050405020304" pitchFamily="18" charset="0"/>
                  <a:ea typeface="楷体" panose="02010609060101010101" pitchFamily="49" charset="-122"/>
                  <a:cs typeface="楷体" panose="02010609060101010101" charset="-122"/>
                </a:rPr>
                <a:t>3-27</a:t>
              </a:r>
              <a:r>
                <a:rPr lang="zh-CN" altLang="en-US" dirty="0">
                  <a:solidFill>
                    <a:schemeClr val="tx1"/>
                  </a:solidFill>
                  <a:uFillTx/>
                  <a:latin typeface="Times New Roman" panose="02020603050405020304" pitchFamily="18" charset="0"/>
                  <a:ea typeface="楷体" panose="02010609060101010101" pitchFamily="49" charset="-122"/>
                  <a:cs typeface="楷体" panose="02010609060101010101" charset="-122"/>
                </a:rPr>
                <a:t>）迭代格式 。本节算法3-1与第2章中极小化 GCRSF 模型的 Split Bregman 算法2-1的不同之处在于，将算法2-1中的 </a:t>
              </a:r>
              <a:r>
                <a:rPr lang="en-US" altLang="zh-CN" dirty="0">
                  <a:solidFill>
                    <a:schemeClr val="tx1"/>
                  </a:solidFill>
                  <a:uFillTx/>
                  <a:latin typeface="Times New Roman" panose="02020603050405020304" pitchFamily="18" charset="0"/>
                  <a:ea typeface="楷体" panose="02010609060101010101" pitchFamily="49" charset="-122"/>
                  <a:cs typeface="楷体" panose="02010609060101010101" charset="-122"/>
                </a:rPr>
                <a:t>       </a:t>
              </a:r>
              <a:r>
                <a:rPr lang="zh-CN" altLang="en-US" dirty="0">
                  <a:solidFill>
                    <a:schemeClr val="tx1"/>
                  </a:solidFill>
                  <a:uFillTx/>
                  <a:latin typeface="Times New Roman" panose="02020603050405020304" pitchFamily="18" charset="0"/>
                  <a:ea typeface="楷体" panose="02010609060101010101" pitchFamily="49" charset="-122"/>
                  <a:cs typeface="楷体" panose="02010609060101010101" charset="-122"/>
                </a:rPr>
                <a:t> </a:t>
              </a:r>
              <a:r>
                <a:rPr lang="en-US" altLang="zh-CN" dirty="0">
                  <a:solidFill>
                    <a:schemeClr val="tx1"/>
                  </a:solidFill>
                  <a:uFillTx/>
                  <a:latin typeface="Times New Roman" panose="02020603050405020304" pitchFamily="18" charset="0"/>
                  <a:ea typeface="楷体" panose="02010609060101010101" pitchFamily="49" charset="-122"/>
                  <a:cs typeface="楷体" panose="02010609060101010101" charset="-122"/>
                </a:rPr>
                <a:t>              </a:t>
              </a:r>
              <a:r>
                <a:rPr lang="zh-CN" altLang="en-US" dirty="0">
                  <a:solidFill>
                    <a:schemeClr val="tx1"/>
                  </a:solidFill>
                  <a:uFillTx/>
                  <a:latin typeface="Times New Roman" panose="02020603050405020304" pitchFamily="18" charset="0"/>
                  <a:ea typeface="楷体" panose="02010609060101010101" pitchFamily="49" charset="-122"/>
                  <a:cs typeface="楷体" panose="02010609060101010101" charset="-122"/>
                </a:rPr>
                <a:t>换为算法 3-1 中的</a:t>
              </a:r>
              <a:r>
                <a:rPr lang="en-US" altLang="zh-CN" dirty="0">
                  <a:solidFill>
                    <a:schemeClr val="tx1"/>
                  </a:solidFill>
                  <a:uFillTx/>
                  <a:latin typeface="Times New Roman" panose="02020603050405020304" pitchFamily="18" charset="0"/>
                  <a:ea typeface="楷体" panose="02010609060101010101" pitchFamily="49" charset="-122"/>
                  <a:cs typeface="楷体" panose="02010609060101010101" charset="-122"/>
                </a:rPr>
                <a:t>                       </a:t>
              </a:r>
              <a:r>
                <a:rPr lang="zh-CN" altLang="en-US" dirty="0">
                  <a:solidFill>
                    <a:schemeClr val="tx1"/>
                  </a:solidFill>
                  <a:uFillTx/>
                  <a:latin typeface="Times New Roman" panose="02020603050405020304" pitchFamily="18" charset="0"/>
                  <a:ea typeface="楷体" panose="02010609060101010101" pitchFamily="49" charset="-122"/>
                  <a:cs typeface="楷体" panose="02010609060101010101" charset="-122"/>
                </a:rPr>
                <a:t>。对于水平集函数</a:t>
              </a:r>
              <a:r>
                <a:rPr lang="el-GR" altLang="zh-CN" sz="1800" b="0" i="1" u="none" strike="noStrike" baseline="0" dirty="0">
                  <a:latin typeface="Times New Roman" panose="02020603050405020304" pitchFamily="18" charset="0"/>
                  <a:ea typeface="楷体" panose="02010609060101010101" pitchFamily="49" charset="-122"/>
                </a:rPr>
                <a:t>ϕ</a:t>
              </a:r>
              <a:r>
                <a:rPr lang="zh-CN" altLang="en-US" dirty="0">
                  <a:solidFill>
                    <a:schemeClr val="tx1"/>
                  </a:solidFill>
                  <a:uFillTx/>
                  <a:latin typeface="Times New Roman" panose="02020603050405020304" pitchFamily="18" charset="0"/>
                  <a:ea typeface="楷体" panose="02010609060101010101" pitchFamily="49" charset="-122"/>
                  <a:cs typeface="楷体" panose="02010609060101010101" charset="-122"/>
                </a:rPr>
                <a:t>，仍将它简单地初始化为</a:t>
              </a:r>
              <a:r>
                <a:rPr lang="el-GR" altLang="zh-CN" sz="1800" b="0" i="1" u="none" strike="noStrike" baseline="0" dirty="0">
                  <a:latin typeface="Times New Roman" panose="02020603050405020304" pitchFamily="18" charset="0"/>
                  <a:ea typeface="楷体" panose="02010609060101010101" pitchFamily="49" charset="-122"/>
                </a:rPr>
                <a:t>ϕ</a:t>
              </a:r>
              <a:r>
                <a:rPr lang="en-US" altLang="zh-CN" sz="1800" b="0" i="1" u="none" strike="noStrike" baseline="-25000" dirty="0">
                  <a:latin typeface="Times New Roman" panose="02020603050405020304" pitchFamily="18" charset="0"/>
                  <a:ea typeface="楷体" panose="02010609060101010101" pitchFamily="49" charset="-122"/>
                </a:rPr>
                <a:t>0</a:t>
              </a:r>
              <a:r>
                <a:rPr lang="zh-CN" altLang="en-US" dirty="0">
                  <a:solidFill>
                    <a:schemeClr val="tx1"/>
                  </a:solidFill>
                  <a:uFillTx/>
                  <a:latin typeface="Times New Roman" panose="02020603050405020304" pitchFamily="18" charset="0"/>
                  <a:ea typeface="楷体" panose="02010609060101010101" pitchFamily="49" charset="-122"/>
                  <a:cs typeface="楷体" panose="02010609060101010101" charset="-122"/>
                </a:rPr>
                <a:t>，其中</a:t>
              </a:r>
              <a:r>
                <a:rPr lang="el-GR" altLang="zh-CN" sz="1800" b="0" i="1" u="none" strike="noStrike" baseline="0" dirty="0">
                  <a:latin typeface="Times New Roman" panose="02020603050405020304" pitchFamily="18" charset="0"/>
                  <a:ea typeface="楷体" panose="02010609060101010101" pitchFamily="49" charset="-122"/>
                </a:rPr>
                <a:t>ϕ</a:t>
              </a:r>
              <a:r>
                <a:rPr lang="en-US" altLang="zh-CN" sz="1800" b="0" i="1" u="none" strike="noStrike" baseline="-25000" dirty="0">
                  <a:latin typeface="Times New Roman" panose="02020603050405020304" pitchFamily="18" charset="0"/>
                  <a:ea typeface="楷体" panose="02010609060101010101" pitchFamily="49" charset="-122"/>
                </a:rPr>
                <a:t>0</a:t>
              </a:r>
              <a:r>
                <a:rPr lang="zh-CN" altLang="en-US" dirty="0">
                  <a:solidFill>
                    <a:schemeClr val="tx1"/>
                  </a:solidFill>
                  <a:uFillTx/>
                  <a:latin typeface="Times New Roman" panose="02020603050405020304" pitchFamily="18" charset="0"/>
                  <a:ea typeface="楷体" panose="02010609060101010101" pitchFamily="49" charset="-122"/>
                  <a:cs typeface="楷体" panose="02010609060101010101" charset="-122"/>
                </a:rPr>
                <a:t>是一个二值阶梯函数，在定义域的某一个区域内部（包含边界）取值为 2，外部则取值为 −2。关于用二值函数作为初始的水平集函数的优点，已经在第 2.4.1 节中详细说明，这里不再重复。这样，在演变过程中，</a:t>
              </a:r>
              <a:r>
                <a:rPr lang="en-US" altLang="zh-CN" dirty="0">
                  <a:solidFill>
                    <a:schemeClr val="tx1"/>
                  </a:solidFill>
                  <a:uFillTx/>
                  <a:latin typeface="Times New Roman" panose="02020603050405020304" pitchFamily="18" charset="0"/>
                  <a:ea typeface="楷体" panose="02010609060101010101" pitchFamily="49" charset="-122"/>
                  <a:cs typeface="楷体" panose="02010609060101010101" charset="-122"/>
                </a:rPr>
                <a:t>                              </a:t>
              </a:r>
              <a:r>
                <a:rPr lang="zh-CN" altLang="en-US" dirty="0">
                  <a:solidFill>
                    <a:schemeClr val="tx1"/>
                  </a:solidFill>
                  <a:uFillTx/>
                  <a:latin typeface="Times New Roman" panose="02020603050405020304" pitchFamily="18" charset="0"/>
                  <a:ea typeface="楷体" panose="02010609060101010101" pitchFamily="49" charset="-122"/>
                  <a:cs typeface="楷体" panose="02010609060101010101" charset="-122"/>
                </a:rPr>
                <a:t> 即是活动轮廓线。</a:t>
              </a:r>
              <a:r>
                <a:rPr lang="zh-CN" altLang="en-US" dirty="0">
                  <a:latin typeface="Times New Roman" panose="02020603050405020304" pitchFamily="18" charset="0"/>
                  <a:ea typeface="楷体" panose="02010609060101010101" pitchFamily="49" charset="-122"/>
                </a:rPr>
                <a:t>另外在每一次迭代水平集函数</a:t>
              </a:r>
              <a:r>
                <a:rPr lang="en-US" altLang="zh-CN" dirty="0">
                  <a:latin typeface="Times New Roman" panose="02020603050405020304" pitchFamily="18" charset="0"/>
                  <a:ea typeface="楷体" panose="02010609060101010101" pitchFamily="49" charset="-122"/>
                </a:rPr>
                <a:t>     </a:t>
              </a:r>
              <a:r>
                <a:rPr lang="zh-CN" altLang="en-US" dirty="0">
                  <a:latin typeface="Times New Roman" panose="02020603050405020304" pitchFamily="18" charset="0"/>
                  <a:ea typeface="楷体" panose="02010609060101010101" pitchFamily="49" charset="-122"/>
                </a:rPr>
                <a:t>之前，首先需要根据式 (3-15) 和式 (3-16) 迭代拟合函数</a:t>
              </a:r>
              <a:r>
                <a:rPr lang="en-US" altLang="zh-CN" i="1" dirty="0">
                  <a:latin typeface="Times New Roman" panose="02020603050405020304" pitchFamily="18" charset="0"/>
                  <a:ea typeface="楷体" panose="02010609060101010101" pitchFamily="49" charset="-122"/>
                </a:rPr>
                <a:t>f</a:t>
              </a:r>
              <a:r>
                <a:rPr lang="en-US" altLang="zh-CN" baseline="-25000" dirty="0">
                  <a:latin typeface="Times New Roman" panose="02020603050405020304" pitchFamily="18" charset="0"/>
                  <a:ea typeface="楷体" panose="02010609060101010101" pitchFamily="49" charset="-122"/>
                </a:rPr>
                <a:t>1</a:t>
              </a:r>
              <a:r>
                <a:rPr lang="en-US" altLang="zh-CN" dirty="0">
                  <a:latin typeface="Times New Roman" panose="02020603050405020304" pitchFamily="18" charset="0"/>
                  <a:ea typeface="楷体" panose="02010609060101010101" pitchFamily="49" charset="-122"/>
                </a:rPr>
                <a:t>(</a:t>
              </a:r>
              <a:r>
                <a:rPr lang="en-US" altLang="zh-CN" b="1" dirty="0">
                  <a:latin typeface="Times New Roman" panose="02020603050405020304" pitchFamily="18" charset="0"/>
                  <a:ea typeface="楷体" panose="02010609060101010101" pitchFamily="49" charset="-122"/>
                </a:rPr>
                <a:t>x</a:t>
              </a:r>
              <a:r>
                <a:rPr lang="en-US" altLang="zh-CN" dirty="0">
                  <a:latin typeface="Times New Roman" panose="02020603050405020304" pitchFamily="18" charset="0"/>
                  <a:ea typeface="楷体" panose="02010609060101010101" pitchFamily="49" charset="-122"/>
                </a:rPr>
                <a:t>)</a:t>
              </a:r>
              <a:r>
                <a:rPr lang="zh-CN" altLang="en-US" dirty="0">
                  <a:latin typeface="Times New Roman" panose="02020603050405020304" pitchFamily="18" charset="0"/>
                  <a:ea typeface="楷体" panose="02010609060101010101" pitchFamily="49" charset="-122"/>
                </a:rPr>
                <a:t>， </a:t>
              </a:r>
              <a:r>
                <a:rPr lang="en-US" altLang="zh-CN" i="1" dirty="0">
                  <a:latin typeface="Times New Roman" panose="02020603050405020304" pitchFamily="18" charset="0"/>
                  <a:ea typeface="楷体" panose="02010609060101010101" pitchFamily="49" charset="-122"/>
                </a:rPr>
                <a:t>f</a:t>
              </a:r>
              <a:r>
                <a:rPr lang="en-US" altLang="zh-CN" baseline="-25000" dirty="0">
                  <a:latin typeface="Times New Roman" panose="02020603050405020304" pitchFamily="18" charset="0"/>
                  <a:ea typeface="楷体" panose="02010609060101010101" pitchFamily="49" charset="-122"/>
                </a:rPr>
                <a:t>2</a:t>
              </a:r>
              <a:r>
                <a:rPr lang="en-US" altLang="zh-CN" dirty="0">
                  <a:latin typeface="Times New Roman" panose="02020603050405020304" pitchFamily="18" charset="0"/>
                  <a:ea typeface="楷体" panose="02010609060101010101" pitchFamily="49" charset="-122"/>
                </a:rPr>
                <a:t>(</a:t>
              </a:r>
              <a:r>
                <a:rPr lang="en-US" altLang="zh-CN" b="1" dirty="0">
                  <a:latin typeface="Times New Roman" panose="02020603050405020304" pitchFamily="18" charset="0"/>
                  <a:ea typeface="楷体" panose="02010609060101010101" pitchFamily="49" charset="-122"/>
                </a:rPr>
                <a:t>x</a:t>
              </a:r>
              <a:r>
                <a:rPr lang="en-US" altLang="zh-CN" dirty="0">
                  <a:latin typeface="Times New Roman" panose="02020603050405020304" pitchFamily="18" charset="0"/>
                  <a:ea typeface="楷体" panose="02010609060101010101" pitchFamily="49" charset="-122"/>
                </a:rPr>
                <a:t>)</a:t>
              </a:r>
              <a:r>
                <a:rPr lang="zh-CN" altLang="en-US" dirty="0">
                  <a:latin typeface="Times New Roman" panose="02020603050405020304" pitchFamily="18" charset="0"/>
                  <a:ea typeface="楷体" panose="02010609060101010101" pitchFamily="49" charset="-122"/>
                </a:rPr>
                <a:t>与均值常量</a:t>
              </a:r>
              <a:r>
                <a:rPr lang="en-US" altLang="zh-CN" i="1" dirty="0">
                  <a:latin typeface="Times New Roman" panose="02020603050405020304" pitchFamily="18" charset="0"/>
                  <a:ea typeface="楷体" panose="02010609060101010101" pitchFamily="49" charset="-122"/>
                </a:rPr>
                <a:t>c</a:t>
              </a:r>
              <a:r>
                <a:rPr lang="en-US" altLang="zh-CN" baseline="-25000" dirty="0">
                  <a:latin typeface="Times New Roman" panose="02020603050405020304" pitchFamily="18" charset="0"/>
                  <a:ea typeface="楷体" panose="02010609060101010101" pitchFamily="49" charset="-122"/>
                </a:rPr>
                <a:t>1</a:t>
              </a:r>
              <a:r>
                <a:rPr lang="zh-CN" altLang="en-US" dirty="0">
                  <a:latin typeface="Times New Roman" panose="02020603050405020304" pitchFamily="18" charset="0"/>
                  <a:ea typeface="楷体" panose="02010609060101010101" pitchFamily="49" charset="-122"/>
                </a:rPr>
                <a:t>，</a:t>
              </a:r>
              <a:r>
                <a:rPr lang="en-US" altLang="zh-CN" i="1" dirty="0">
                  <a:latin typeface="Times New Roman" panose="02020603050405020304" pitchFamily="18" charset="0"/>
                  <a:ea typeface="楷体" panose="02010609060101010101" pitchFamily="49" charset="-122"/>
                </a:rPr>
                <a:t>c</a:t>
              </a:r>
              <a:r>
                <a:rPr lang="en-US" altLang="zh-CN" baseline="-25000" dirty="0">
                  <a:latin typeface="Times New Roman" panose="02020603050405020304" pitchFamily="18" charset="0"/>
                  <a:ea typeface="楷体" panose="02010609060101010101" pitchFamily="49" charset="-122"/>
                </a:rPr>
                <a:t>2</a:t>
              </a:r>
              <a:r>
                <a:rPr lang="en-US" altLang="zh-CN" dirty="0">
                  <a:latin typeface="Times New Roman" panose="02020603050405020304" pitchFamily="18" charset="0"/>
                  <a:ea typeface="楷体" panose="02010609060101010101" pitchFamily="49" charset="-122"/>
                </a:rPr>
                <a:t> </a:t>
              </a:r>
              <a:r>
                <a:rPr lang="zh-CN" altLang="en-US" dirty="0">
                  <a:latin typeface="Times New Roman" panose="02020603050405020304" pitchFamily="18" charset="0"/>
                  <a:ea typeface="楷体" panose="02010609060101010101" pitchFamily="49" charset="-122"/>
                </a:rPr>
                <a:t>。关于计算</a:t>
              </a:r>
              <a:r>
                <a:rPr lang="en-US" altLang="zh-CN" i="1" dirty="0">
                  <a:latin typeface="Times New Roman" panose="02020603050405020304" pitchFamily="18" charset="0"/>
                  <a:ea typeface="楷体" panose="02010609060101010101" pitchFamily="49" charset="-122"/>
                </a:rPr>
                <a:t>f</a:t>
              </a:r>
              <a:r>
                <a:rPr lang="en-US" altLang="zh-CN" baseline="-25000" dirty="0">
                  <a:latin typeface="Times New Roman" panose="02020603050405020304" pitchFamily="18" charset="0"/>
                  <a:ea typeface="楷体" panose="02010609060101010101" pitchFamily="49" charset="-122"/>
                </a:rPr>
                <a:t>1</a:t>
              </a:r>
              <a:r>
                <a:rPr lang="en-US" altLang="zh-CN" dirty="0">
                  <a:latin typeface="Times New Roman" panose="02020603050405020304" pitchFamily="18" charset="0"/>
                  <a:ea typeface="楷体" panose="02010609060101010101" pitchFamily="49" charset="-122"/>
                </a:rPr>
                <a:t>(</a:t>
              </a:r>
              <a:r>
                <a:rPr lang="en-US" altLang="zh-CN" b="1" dirty="0">
                  <a:latin typeface="Times New Roman" panose="02020603050405020304" pitchFamily="18" charset="0"/>
                  <a:ea typeface="楷体" panose="02010609060101010101" pitchFamily="49" charset="-122"/>
                </a:rPr>
                <a:t>x</a:t>
              </a:r>
              <a:r>
                <a:rPr lang="en-US" altLang="zh-CN" dirty="0">
                  <a:latin typeface="Times New Roman" panose="02020603050405020304" pitchFamily="18" charset="0"/>
                  <a:ea typeface="楷体" panose="02010609060101010101" pitchFamily="49" charset="-122"/>
                </a:rPr>
                <a:t>)</a:t>
              </a:r>
              <a:r>
                <a:rPr lang="zh-CN" altLang="en-US" dirty="0">
                  <a:latin typeface="Times New Roman" panose="02020603050405020304" pitchFamily="18" charset="0"/>
                  <a:ea typeface="楷体" panose="02010609060101010101" pitchFamily="49" charset="-122"/>
                </a:rPr>
                <a:t>和</a:t>
              </a:r>
              <a:r>
                <a:rPr lang="en-US" altLang="zh-CN" i="1" dirty="0">
                  <a:latin typeface="Times New Roman" panose="02020603050405020304" pitchFamily="18" charset="0"/>
                  <a:ea typeface="楷体" panose="02010609060101010101" pitchFamily="49" charset="-122"/>
                </a:rPr>
                <a:t>f</a:t>
              </a:r>
              <a:r>
                <a:rPr lang="en-US" altLang="zh-CN" baseline="-25000" dirty="0">
                  <a:latin typeface="Times New Roman" panose="02020603050405020304" pitchFamily="18" charset="0"/>
                  <a:ea typeface="楷体" panose="02010609060101010101" pitchFamily="49" charset="-122"/>
                </a:rPr>
                <a:t>2</a:t>
              </a:r>
              <a:r>
                <a:rPr lang="en-US" altLang="zh-CN" dirty="0">
                  <a:latin typeface="Times New Roman" panose="02020603050405020304" pitchFamily="18" charset="0"/>
                  <a:ea typeface="楷体" panose="02010609060101010101" pitchFamily="49" charset="-122"/>
                </a:rPr>
                <a:t>(</a:t>
              </a:r>
              <a:r>
                <a:rPr lang="en-US" altLang="zh-CN" b="1" dirty="0">
                  <a:latin typeface="Times New Roman" panose="02020603050405020304" pitchFamily="18" charset="0"/>
                  <a:ea typeface="楷体" panose="02010609060101010101" pitchFamily="49" charset="-122"/>
                </a:rPr>
                <a:t>x</a:t>
              </a:r>
              <a:r>
                <a:rPr lang="en-US" altLang="zh-CN" dirty="0">
                  <a:latin typeface="Times New Roman" panose="02020603050405020304" pitchFamily="18" charset="0"/>
                  <a:ea typeface="楷体" panose="02010609060101010101" pitchFamily="49" charset="-122"/>
                </a:rPr>
                <a:t>)</a:t>
              </a:r>
              <a:r>
                <a:rPr lang="zh-CN" altLang="en-US" dirty="0">
                  <a:latin typeface="Times New Roman" panose="02020603050405020304" pitchFamily="18" charset="0"/>
                  <a:ea typeface="楷体" panose="02010609060101010101" pitchFamily="49" charset="-122"/>
                </a:rPr>
                <a:t>的数值实现与第 2.4.1 节中</a:t>
              </a:r>
              <a:r>
                <a:rPr lang="en-US" altLang="zh-CN" dirty="0">
                  <a:latin typeface="Times New Roman" panose="02020603050405020304" pitchFamily="18" charset="0"/>
                  <a:ea typeface="楷体" panose="02010609060101010101" pitchFamily="49" charset="-122"/>
                </a:rPr>
                <a:t> </a:t>
              </a:r>
              <a:r>
                <a:rPr lang="en-US" altLang="zh-CN" i="1" dirty="0">
                  <a:latin typeface="Times New Roman" panose="02020603050405020304" pitchFamily="18" charset="0"/>
                  <a:ea typeface="楷体" panose="02010609060101010101" pitchFamily="49" charset="-122"/>
                </a:rPr>
                <a:t>f</a:t>
              </a:r>
              <a:r>
                <a:rPr lang="en-US" altLang="zh-CN" baseline="-25000" dirty="0">
                  <a:latin typeface="Times New Roman" panose="02020603050405020304" pitchFamily="18" charset="0"/>
                  <a:ea typeface="楷体" panose="02010609060101010101" pitchFamily="49" charset="-122"/>
                </a:rPr>
                <a:t>1</a:t>
              </a:r>
              <a:r>
                <a:rPr lang="en-US" altLang="zh-CN" dirty="0">
                  <a:latin typeface="Times New Roman" panose="02020603050405020304" pitchFamily="18" charset="0"/>
                  <a:ea typeface="楷体" panose="02010609060101010101" pitchFamily="49" charset="-122"/>
                </a:rPr>
                <a:t>(</a:t>
              </a:r>
              <a:r>
                <a:rPr lang="en-US" altLang="zh-CN" b="1" dirty="0">
                  <a:latin typeface="Times New Roman" panose="02020603050405020304" pitchFamily="18" charset="0"/>
                  <a:ea typeface="楷体" panose="02010609060101010101" pitchFamily="49" charset="-122"/>
                </a:rPr>
                <a:t>x</a:t>
              </a:r>
              <a:r>
                <a:rPr lang="en-US" altLang="zh-CN" dirty="0">
                  <a:latin typeface="Times New Roman" panose="02020603050405020304" pitchFamily="18" charset="0"/>
                  <a:ea typeface="楷体" panose="02010609060101010101" pitchFamily="49" charset="-122"/>
                </a:rPr>
                <a:t>)</a:t>
              </a:r>
              <a:r>
                <a:rPr lang="zh-CN" altLang="en-US" dirty="0">
                  <a:latin typeface="Times New Roman" panose="02020603050405020304" pitchFamily="18" charset="0"/>
                  <a:ea typeface="楷体" panose="02010609060101010101" pitchFamily="49" charset="-122"/>
                </a:rPr>
                <a:t>和</a:t>
              </a:r>
              <a:r>
                <a:rPr lang="en-US" altLang="zh-CN" i="1" dirty="0">
                  <a:latin typeface="Times New Roman" panose="02020603050405020304" pitchFamily="18" charset="0"/>
                  <a:ea typeface="楷体" panose="02010609060101010101" pitchFamily="49" charset="-122"/>
                </a:rPr>
                <a:t>f</a:t>
              </a:r>
              <a:r>
                <a:rPr lang="en-US" altLang="zh-CN" baseline="-25000" dirty="0">
                  <a:latin typeface="Times New Roman" panose="02020603050405020304" pitchFamily="18" charset="0"/>
                  <a:ea typeface="楷体" panose="02010609060101010101" pitchFamily="49" charset="-122"/>
                </a:rPr>
                <a:t>2</a:t>
              </a:r>
              <a:r>
                <a:rPr lang="en-US" altLang="zh-CN" dirty="0">
                  <a:latin typeface="Times New Roman" panose="02020603050405020304" pitchFamily="18" charset="0"/>
                  <a:ea typeface="楷体" panose="02010609060101010101" pitchFamily="49" charset="-122"/>
                </a:rPr>
                <a:t>(</a:t>
              </a:r>
              <a:r>
                <a:rPr lang="en-US" altLang="zh-CN" b="1" dirty="0">
                  <a:latin typeface="Times New Roman" panose="02020603050405020304" pitchFamily="18" charset="0"/>
                  <a:ea typeface="楷体" panose="02010609060101010101" pitchFamily="49" charset="-122"/>
                </a:rPr>
                <a:t>x</a:t>
              </a:r>
              <a:r>
                <a:rPr lang="en-US" altLang="zh-CN" dirty="0">
                  <a:latin typeface="Times New Roman" panose="02020603050405020304" pitchFamily="18" charset="0"/>
                  <a:ea typeface="楷体" panose="02010609060101010101" pitchFamily="49" charset="-122"/>
                </a:rPr>
                <a:t>)</a:t>
              </a:r>
              <a:r>
                <a:rPr lang="zh-CN" altLang="en-US" dirty="0">
                  <a:latin typeface="Times New Roman" panose="02020603050405020304" pitchFamily="18" charset="0"/>
                  <a:ea typeface="楷体" panose="02010609060101010101" pitchFamily="49" charset="-122"/>
                </a:rPr>
                <a:t>的数值实现是一致的。而</a:t>
              </a:r>
              <a:r>
                <a:rPr lang="en-US" altLang="zh-CN" i="1" dirty="0">
                  <a:latin typeface="Times New Roman" panose="02020603050405020304" pitchFamily="18" charset="0"/>
                  <a:ea typeface="楷体" panose="02010609060101010101" pitchFamily="49" charset="-122"/>
                </a:rPr>
                <a:t>c</a:t>
              </a:r>
              <a:r>
                <a:rPr lang="en-US" altLang="zh-CN" baseline="-25000" dirty="0">
                  <a:latin typeface="Times New Roman" panose="02020603050405020304" pitchFamily="18" charset="0"/>
                  <a:ea typeface="楷体" panose="02010609060101010101" pitchFamily="49" charset="-122"/>
                </a:rPr>
                <a:t>1</a:t>
              </a:r>
              <a:r>
                <a:rPr lang="zh-CN" altLang="en-US" dirty="0">
                  <a:latin typeface="Times New Roman" panose="02020603050405020304" pitchFamily="18" charset="0"/>
                  <a:ea typeface="楷体" panose="02010609060101010101" pitchFamily="49" charset="-122"/>
                </a:rPr>
                <a:t>和</a:t>
              </a:r>
              <a:r>
                <a:rPr lang="en-US" altLang="zh-CN" i="1" dirty="0">
                  <a:latin typeface="Times New Roman" panose="02020603050405020304" pitchFamily="18" charset="0"/>
                  <a:ea typeface="楷体" panose="02010609060101010101" pitchFamily="49" charset="-122"/>
                </a:rPr>
                <a:t>c</a:t>
              </a:r>
              <a:r>
                <a:rPr lang="en-US" altLang="zh-CN" baseline="-25000" dirty="0">
                  <a:latin typeface="Times New Roman" panose="02020603050405020304" pitchFamily="18" charset="0"/>
                  <a:ea typeface="楷体" panose="02010609060101010101" pitchFamily="49" charset="-122"/>
                </a:rPr>
                <a:t>2</a:t>
              </a:r>
              <a:r>
                <a:rPr lang="zh-CN" altLang="en-US" dirty="0">
                  <a:latin typeface="Times New Roman" panose="02020603050405020304" pitchFamily="18" charset="0"/>
                  <a:ea typeface="楷体" panose="02010609060101010101" pitchFamily="49" charset="-122"/>
                </a:rPr>
                <a:t>即是图像分割的两个区域内的平均图像强度，只需要计算两个平均值即可。</a:t>
              </a:r>
            </a:p>
          </p:txBody>
        </p:sp>
        <p:pic>
          <p:nvPicPr>
            <p:cNvPr id="4" name="图片 3"/>
            <p:cNvPicPr>
              <a:picLocks noChangeAspect="1"/>
            </p:cNvPicPr>
            <p:nvPr/>
          </p:nvPicPr>
          <p:blipFill>
            <a:blip r:embed="rId2"/>
            <a:srcRect r="4898" b="791"/>
            <a:stretch>
              <a:fillRect/>
            </a:stretch>
          </p:blipFill>
          <p:spPr>
            <a:xfrm>
              <a:off x="4074" y="1511"/>
              <a:ext cx="2385" cy="501"/>
            </a:xfrm>
            <a:prstGeom prst="rect">
              <a:avLst/>
            </a:prstGeom>
          </p:spPr>
        </p:pic>
        <p:pic>
          <p:nvPicPr>
            <p:cNvPr id="5" name="图片 4"/>
            <p:cNvPicPr>
              <a:picLocks noChangeAspect="1"/>
            </p:cNvPicPr>
            <p:nvPr/>
          </p:nvPicPr>
          <p:blipFill>
            <a:blip r:embed="rId3"/>
            <a:stretch>
              <a:fillRect/>
            </a:stretch>
          </p:blipFill>
          <p:spPr>
            <a:xfrm>
              <a:off x="1963" y="2414"/>
              <a:ext cx="2111" cy="416"/>
            </a:xfrm>
            <a:prstGeom prst="rect">
              <a:avLst/>
            </a:prstGeom>
          </p:spPr>
        </p:pic>
        <p:pic>
          <p:nvPicPr>
            <p:cNvPr id="6" name="图片 5"/>
            <p:cNvPicPr>
              <a:picLocks noChangeAspect="1"/>
            </p:cNvPicPr>
            <p:nvPr/>
          </p:nvPicPr>
          <p:blipFill>
            <a:blip r:embed="rId4"/>
            <a:stretch>
              <a:fillRect/>
            </a:stretch>
          </p:blipFill>
          <p:spPr>
            <a:xfrm>
              <a:off x="7122" y="2414"/>
              <a:ext cx="2184" cy="473"/>
            </a:xfrm>
            <a:prstGeom prst="rect">
              <a:avLst/>
            </a:prstGeom>
          </p:spPr>
        </p:pic>
        <p:pic>
          <p:nvPicPr>
            <p:cNvPr id="10" name="图片 9"/>
            <p:cNvPicPr>
              <a:picLocks noChangeAspect="1"/>
            </p:cNvPicPr>
            <p:nvPr/>
          </p:nvPicPr>
          <p:blipFill>
            <a:blip r:embed="rId5"/>
            <a:stretch>
              <a:fillRect/>
            </a:stretch>
          </p:blipFill>
          <p:spPr>
            <a:xfrm>
              <a:off x="1963" y="4142"/>
              <a:ext cx="3087" cy="454"/>
            </a:xfrm>
            <a:prstGeom prst="rect">
              <a:avLst/>
            </a:prstGeom>
          </p:spPr>
        </p:pic>
      </p:grpSp>
      <p:pic>
        <p:nvPicPr>
          <p:cNvPr id="13" name="图片 12">
            <a:extLst>
              <a:ext uri="{FF2B5EF4-FFF2-40B4-BE49-F238E27FC236}">
                <a16:creationId xmlns:a16="http://schemas.microsoft.com/office/drawing/2014/main" id="{926732D1-3860-43F5-A901-D9CC52A10336}"/>
              </a:ext>
            </a:extLst>
          </p:cNvPr>
          <p:cNvPicPr>
            <a:picLocks noChangeAspect="1"/>
          </p:cNvPicPr>
          <p:nvPr/>
        </p:nvPicPr>
        <p:blipFill>
          <a:blip r:embed="rId6"/>
          <a:stretch>
            <a:fillRect/>
          </a:stretch>
        </p:blipFill>
        <p:spPr>
          <a:xfrm>
            <a:off x="8204037" y="3284671"/>
            <a:ext cx="219075" cy="257175"/>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53220" y="143120"/>
            <a:ext cx="5680723" cy="772648"/>
          </a:xfrm>
        </p:spPr>
        <p:txBody>
          <a:bodyPr/>
          <a:lstStyle/>
          <a:p>
            <a:r>
              <a:rPr lang="en-US" altLang="zh-CN" dirty="0">
                <a:cs typeface="微软雅黑" panose="020B0503020204020204" pitchFamily="34" charset="-122"/>
                <a:sym typeface="+mn-ea"/>
              </a:rPr>
              <a:t>3.6.1 </a:t>
            </a:r>
            <a:r>
              <a:rPr lang="zh-CN" altLang="en-US" dirty="0">
                <a:cs typeface="微软雅黑" panose="020B0503020204020204" pitchFamily="34" charset="-122"/>
                <a:sym typeface="+mn-ea"/>
              </a:rPr>
              <a:t>数值实现</a:t>
            </a:r>
          </a:p>
        </p:txBody>
      </p:sp>
      <p:sp>
        <p:nvSpPr>
          <p:cNvPr id="3" name="文本框 2"/>
          <p:cNvSpPr txBox="1"/>
          <p:nvPr/>
        </p:nvSpPr>
        <p:spPr>
          <a:xfrm>
            <a:off x="712737" y="1678177"/>
            <a:ext cx="7842593" cy="2893100"/>
          </a:xfrm>
          <a:prstGeom prst="rect">
            <a:avLst/>
          </a:prstGeom>
          <a:noFill/>
        </p:spPr>
        <p:txBody>
          <a:bodyPr wrap="square" rtlCol="0" anchor="t">
            <a:spAutoFit/>
          </a:bodyPr>
          <a:lstStyle/>
          <a:p>
            <a:pPr algn="just">
              <a:buClrTx/>
              <a:buSzTx/>
              <a:buFontTx/>
            </a:pPr>
            <a:r>
              <a:rPr lang="en-US" altLang="zh-CN" sz="2000" dirty="0">
                <a:uFillTx/>
                <a:latin typeface="Times New Roman" panose="02020603050405020304" pitchFamily="18" charset="0"/>
                <a:ea typeface="楷体" panose="02010609060101010101" charset="-122"/>
                <a:cs typeface="楷体" panose="02010609060101010101" charset="-122"/>
              </a:rPr>
              <a:t>	</a:t>
            </a:r>
            <a:r>
              <a:rPr lang="zh-CN" altLang="en-US" dirty="0">
                <a:uFillTx/>
                <a:latin typeface="Times New Roman" panose="02020603050405020304" pitchFamily="18" charset="0"/>
                <a:ea typeface="楷体" panose="02010609060101010101" charset="-122"/>
                <a:cs typeface="楷体" panose="02010609060101010101" charset="-122"/>
              </a:rPr>
              <a:t>对于模型中用到的参数，分别取 </a:t>
            </a:r>
            <a:r>
              <a:rPr lang="zh-CN" altLang="en-US" i="1" dirty="0">
                <a:uFillTx/>
                <a:latin typeface="Times New Roman" panose="02020603050405020304" pitchFamily="18" charset="0"/>
                <a:ea typeface="楷体" panose="02010609060101010101" charset="-122"/>
                <a:cs typeface="楷体" panose="02010609060101010101" charset="-122"/>
              </a:rPr>
              <a:t>ε</a:t>
            </a:r>
            <a:r>
              <a:rPr lang="zh-CN" altLang="en-US" dirty="0">
                <a:uFillTx/>
                <a:latin typeface="Times New Roman" panose="02020603050405020304" pitchFamily="18" charset="0"/>
                <a:ea typeface="楷体" panose="02010609060101010101" charset="-122"/>
                <a:cs typeface="楷体" panose="02010609060101010101" charset="-122"/>
              </a:rPr>
              <a:t> = 1，</a:t>
            </a:r>
            <a:r>
              <a:rPr lang="zh-CN" altLang="en-US" i="1" dirty="0">
                <a:uFillTx/>
                <a:latin typeface="Times New Roman" panose="02020603050405020304" pitchFamily="18" charset="0"/>
                <a:ea typeface="楷体" panose="02010609060101010101" charset="-122"/>
                <a:cs typeface="楷体" panose="02010609060101010101" charset="-122"/>
              </a:rPr>
              <a:t>σ</a:t>
            </a:r>
            <a:r>
              <a:rPr lang="zh-CN" altLang="en-US" dirty="0">
                <a:uFillTx/>
                <a:latin typeface="Times New Roman" panose="02020603050405020304" pitchFamily="18" charset="0"/>
                <a:ea typeface="楷体" panose="02010609060101010101" charset="-122"/>
                <a:cs typeface="楷体" panose="02010609060101010101" charset="-122"/>
              </a:rPr>
              <a:t> = 3.0，</a:t>
            </a:r>
            <a:r>
              <a:rPr lang="zh-CN" altLang="en-US" i="1" dirty="0">
                <a:uFillTx/>
                <a:latin typeface="Times New Roman" panose="02020603050405020304" pitchFamily="18" charset="0"/>
                <a:ea typeface="楷体" panose="02010609060101010101" charset="-122"/>
                <a:cs typeface="楷体" panose="02010609060101010101" charset="-122"/>
              </a:rPr>
              <a:t>λ</a:t>
            </a:r>
            <a:r>
              <a:rPr lang="zh-CN" altLang="en-US" dirty="0">
                <a:uFillTx/>
                <a:latin typeface="Times New Roman" panose="02020603050405020304" pitchFamily="18" charset="0"/>
                <a:ea typeface="楷体" panose="02010609060101010101" charset="-122"/>
                <a:cs typeface="楷体" panose="02010609060101010101" charset="-122"/>
              </a:rPr>
              <a:t> = 0.001，这些是与第2章第 2.4.1 节中取值相同的参数。对于边缘检测函数 </a:t>
            </a:r>
            <a:r>
              <a:rPr lang="zh-CN" altLang="en-US" i="1" dirty="0">
                <a:uFillTx/>
                <a:latin typeface="Times New Roman" panose="02020603050405020304" pitchFamily="18" charset="0"/>
                <a:ea typeface="楷体" panose="02010609060101010101" charset="-122"/>
                <a:cs typeface="楷体" panose="02010609060101010101" charset="-122"/>
              </a:rPr>
              <a:t>g</a:t>
            </a:r>
            <a:r>
              <a:rPr lang="zh-CN" altLang="en-US" dirty="0">
                <a:uFillTx/>
                <a:latin typeface="Times New Roman" panose="02020603050405020304" pitchFamily="18" charset="0"/>
                <a:ea typeface="楷体" panose="02010609060101010101" charset="-122"/>
                <a:cs typeface="楷体" panose="02010609060101010101" charset="-122"/>
              </a:rPr>
              <a:t> 中的参数 </a:t>
            </a:r>
            <a:r>
              <a:rPr lang="zh-CN" altLang="en-US" i="1" dirty="0">
                <a:uFillTx/>
                <a:latin typeface="Times New Roman" panose="02020603050405020304" pitchFamily="18" charset="0"/>
                <a:ea typeface="楷体" panose="02010609060101010101" charset="-122"/>
                <a:cs typeface="楷体" panose="02010609060101010101" charset="-122"/>
              </a:rPr>
              <a:t>β</a:t>
            </a:r>
            <a:r>
              <a:rPr lang="zh-CN" altLang="en-US" dirty="0">
                <a:uFillTx/>
                <a:latin typeface="Times New Roman" panose="02020603050405020304" pitchFamily="18" charset="0"/>
                <a:ea typeface="楷体" panose="02010609060101010101" charset="-122"/>
                <a:cs typeface="楷体" panose="02010609060101010101" charset="-122"/>
              </a:rPr>
              <a:t>，对于本章在下一节中用到的所有灰度图像，取</a:t>
            </a:r>
            <a:r>
              <a:rPr lang="zh-CN" altLang="en-US" i="1" dirty="0">
                <a:uFillTx/>
                <a:latin typeface="Times New Roman" panose="02020603050405020304" pitchFamily="18" charset="0"/>
                <a:ea typeface="楷体" panose="02010609060101010101" charset="-122"/>
                <a:cs typeface="楷体" panose="02010609060101010101" charset="-122"/>
              </a:rPr>
              <a:t> β</a:t>
            </a:r>
            <a:r>
              <a:rPr lang="zh-CN" altLang="en-US" dirty="0">
                <a:uFillTx/>
                <a:latin typeface="Times New Roman" panose="02020603050405020304" pitchFamily="18" charset="0"/>
                <a:ea typeface="楷体" panose="02010609060101010101" charset="-122"/>
                <a:cs typeface="楷体" panose="02010609060101010101" charset="-122"/>
              </a:rPr>
              <a:t> = 100，而对于所有彩色图像，取</a:t>
            </a:r>
            <a:r>
              <a:rPr lang="zh-CN" altLang="en-US" i="1" dirty="0">
                <a:uFillTx/>
                <a:latin typeface="Times New Roman" panose="02020603050405020304" pitchFamily="18" charset="0"/>
                <a:ea typeface="楷体" panose="02010609060101010101" charset="-122"/>
                <a:cs typeface="楷体" panose="02010609060101010101" charset="-122"/>
              </a:rPr>
              <a:t>β</a:t>
            </a:r>
            <a:r>
              <a:rPr lang="zh-CN" altLang="en-US" dirty="0">
                <a:uFillTx/>
                <a:latin typeface="Times New Roman" panose="02020603050405020304" pitchFamily="18" charset="0"/>
                <a:ea typeface="楷体" panose="02010609060101010101" charset="-122"/>
                <a:cs typeface="楷体" panose="02010609060101010101" charset="-122"/>
              </a:rPr>
              <a:t> = 1。参数 </a:t>
            </a:r>
            <a:r>
              <a:rPr lang="zh-CN" altLang="en-US" i="1" dirty="0">
                <a:uFillTx/>
                <a:latin typeface="Times New Roman" panose="02020603050405020304" pitchFamily="18" charset="0"/>
                <a:ea typeface="楷体" panose="02010609060101010101" charset="-122"/>
                <a:cs typeface="楷体" panose="02010609060101010101" charset="-122"/>
              </a:rPr>
              <a:t>λ</a:t>
            </a:r>
            <a:r>
              <a:rPr lang="zh-CN" altLang="en-US" baseline="-25000" dirty="0">
                <a:uFillTx/>
                <a:latin typeface="Times New Roman" panose="02020603050405020304" pitchFamily="18" charset="0"/>
                <a:ea typeface="楷体" panose="02010609060101010101" charset="-122"/>
                <a:cs typeface="楷体" panose="02010609060101010101" charset="-122"/>
              </a:rPr>
              <a:t>1</a:t>
            </a:r>
            <a:r>
              <a:rPr lang="zh-CN" altLang="en-US" dirty="0">
                <a:uFillTx/>
                <a:latin typeface="Times New Roman" panose="02020603050405020304" pitchFamily="18" charset="0"/>
                <a:ea typeface="楷体" panose="02010609060101010101" charset="-122"/>
                <a:cs typeface="楷体" panose="02010609060101010101" charset="-122"/>
              </a:rPr>
              <a:t> 和 </a:t>
            </a:r>
            <a:r>
              <a:rPr lang="zh-CN" altLang="en-US" i="1" dirty="0">
                <a:uFillTx/>
                <a:latin typeface="Times New Roman" panose="02020603050405020304" pitchFamily="18" charset="0"/>
                <a:ea typeface="楷体" panose="02010609060101010101" charset="-122"/>
                <a:cs typeface="楷体" panose="02010609060101010101" charset="-122"/>
              </a:rPr>
              <a:t>λ</a:t>
            </a:r>
            <a:r>
              <a:rPr lang="zh-CN" altLang="en-US" baseline="-25000" dirty="0">
                <a:uFillTx/>
                <a:latin typeface="Times New Roman" panose="02020603050405020304" pitchFamily="18" charset="0"/>
                <a:ea typeface="楷体" panose="02010609060101010101" charset="-122"/>
                <a:cs typeface="楷体" panose="02010609060101010101" charset="-122"/>
              </a:rPr>
              <a:t>2</a:t>
            </a:r>
            <a:r>
              <a:rPr lang="zh-CN" altLang="en-US" dirty="0">
                <a:uFillTx/>
                <a:latin typeface="Times New Roman" panose="02020603050405020304" pitchFamily="18" charset="0"/>
                <a:ea typeface="楷体" panose="02010609060101010101" charset="-122"/>
                <a:cs typeface="楷体" panose="02010609060101010101" charset="-122"/>
              </a:rPr>
              <a:t> 的取值则在每幅图中具体给出。关于上述这些参数的意义以及应该如何选择已经在第 2.4.1 节中详细阐述，所以本节不再陈述。而式(3-18) 中定义的权函数 </a:t>
            </a:r>
            <a:r>
              <a:rPr lang="zh-CN" altLang="en-US" i="1" dirty="0">
                <a:uFillTx/>
                <a:latin typeface="Times New Roman" panose="02020603050405020304" pitchFamily="18" charset="0"/>
                <a:ea typeface="楷体" panose="02010609060101010101" charset="-122"/>
                <a:cs typeface="楷体" panose="02010609060101010101" charset="-122"/>
              </a:rPr>
              <a:t>ω </a:t>
            </a:r>
            <a:r>
              <a:rPr lang="zh-CN" altLang="en-US" dirty="0">
                <a:uFillTx/>
                <a:latin typeface="Times New Roman" panose="02020603050405020304" pitchFamily="18" charset="0"/>
                <a:ea typeface="楷体" panose="02010609060101010101" charset="-122"/>
                <a:cs typeface="楷体" panose="02010609060101010101" charset="-122"/>
              </a:rPr>
              <a:t>中的参数 </a:t>
            </a:r>
            <a:r>
              <a:rPr lang="zh-CN" altLang="en-US" i="1" dirty="0">
                <a:uFillTx/>
                <a:latin typeface="Times New Roman" panose="02020603050405020304" pitchFamily="18" charset="0"/>
                <a:ea typeface="楷体" panose="02010609060101010101" charset="-122"/>
                <a:cs typeface="楷体" panose="02010609060101010101" charset="-122"/>
              </a:rPr>
              <a:t>γ </a:t>
            </a:r>
            <a:r>
              <a:rPr lang="zh-CN" altLang="en-US" dirty="0">
                <a:uFillTx/>
                <a:latin typeface="Times New Roman" panose="02020603050405020304" pitchFamily="18" charset="0"/>
                <a:ea typeface="楷体" panose="02010609060101010101" charset="-122"/>
                <a:cs typeface="楷体" panose="02010609060101010101" charset="-122"/>
              </a:rPr>
              <a:t>可以从整体上控制 </a:t>
            </a:r>
            <a:r>
              <a:rPr lang="zh-CN" altLang="en-US" i="1" dirty="0">
                <a:uFillTx/>
                <a:latin typeface="Times New Roman" panose="02020603050405020304" pitchFamily="18" charset="0"/>
                <a:ea typeface="楷体" panose="02010609060101010101" charset="-122"/>
                <a:cs typeface="楷体" panose="02010609060101010101" charset="-122"/>
              </a:rPr>
              <a:t>ω</a:t>
            </a:r>
            <a:r>
              <a:rPr lang="zh-CN" altLang="en-US" dirty="0">
                <a:uFillTx/>
                <a:latin typeface="Times New Roman" panose="02020603050405020304" pitchFamily="18" charset="0"/>
                <a:ea typeface="楷体" panose="02010609060101010101" charset="-122"/>
                <a:cs typeface="楷体" panose="02010609060101010101" charset="-122"/>
              </a:rPr>
              <a:t> 的大小，从而控制局部和全局拟合项的作用。对于强度不均匀性质比较严重的图像，应该取较小的 </a:t>
            </a:r>
            <a:r>
              <a:rPr lang="zh-CN" altLang="en-US" i="1" dirty="0">
                <a:uFillTx/>
                <a:latin typeface="Times New Roman" panose="02020603050405020304" pitchFamily="18" charset="0"/>
                <a:ea typeface="楷体" panose="02010609060101010101" charset="-122"/>
                <a:cs typeface="楷体" panose="02010609060101010101" charset="-122"/>
              </a:rPr>
              <a:t>γ</a:t>
            </a:r>
            <a:r>
              <a:rPr lang="zh-CN" altLang="en-US" dirty="0">
                <a:uFillTx/>
                <a:latin typeface="Times New Roman" panose="02020603050405020304" pitchFamily="18" charset="0"/>
                <a:ea typeface="楷体" panose="02010609060101010101" charset="-122"/>
                <a:cs typeface="楷体" panose="02010609060101010101" charset="-122"/>
              </a:rPr>
              <a:t>，从而较多的局部信息可以被考虑。相反，如果图像的强度不均匀性质不是很严重，应该取较大的</a:t>
            </a:r>
            <a:r>
              <a:rPr lang="zh-CN" altLang="en-US" i="1" dirty="0">
                <a:uFillTx/>
                <a:latin typeface="Times New Roman" panose="02020603050405020304" pitchFamily="18" charset="0"/>
                <a:ea typeface="楷体" panose="02010609060101010101" charset="-122"/>
                <a:cs typeface="楷体" panose="02010609060101010101" charset="-122"/>
              </a:rPr>
              <a:t>γ</a:t>
            </a:r>
            <a:r>
              <a:rPr lang="zh-CN" altLang="en-US" dirty="0">
                <a:uFillTx/>
                <a:latin typeface="Times New Roman" panose="02020603050405020304" pitchFamily="18" charset="0"/>
                <a:ea typeface="楷体" panose="02010609060101010101" charset="-122"/>
                <a:cs typeface="楷体" panose="02010609060101010101" charset="-122"/>
              </a:rPr>
              <a:t>。对于本章中所有的图像，</a:t>
            </a:r>
            <a:r>
              <a:rPr lang="zh-CN" altLang="en-US" i="1" dirty="0">
                <a:uFillTx/>
                <a:latin typeface="Times New Roman" panose="02020603050405020304" pitchFamily="18" charset="0"/>
                <a:ea typeface="楷体" panose="02010609060101010101" charset="-122"/>
                <a:cs typeface="楷体" panose="02010609060101010101" charset="-122"/>
              </a:rPr>
              <a:t>γ</a:t>
            </a:r>
            <a:r>
              <a:rPr lang="zh-CN" altLang="en-US" dirty="0">
                <a:uFillTx/>
                <a:latin typeface="Times New Roman" panose="02020603050405020304" pitchFamily="18" charset="0"/>
                <a:ea typeface="楷体" panose="02010609060101010101" charset="-122"/>
                <a:cs typeface="楷体" panose="02010609060101010101" charset="-122"/>
              </a:rPr>
              <a:t> = 0.1 足够给出很好的分割结果。</a:t>
            </a:r>
          </a:p>
        </p:txBody>
      </p:sp>
      <mc:AlternateContent xmlns:mc="http://schemas.openxmlformats.org/markup-compatibility/2006" xmlns:p14="http://schemas.microsoft.com/office/powerpoint/2010/main">
        <mc:Choice Requires="p14">
          <p:contentPart p14:bwMode="auto" r:id="rId3">
            <p14:nvContentPartPr>
              <p14:cNvPr id="4" name="墨迹 3">
                <a:extLst>
                  <a:ext uri="{FF2B5EF4-FFF2-40B4-BE49-F238E27FC236}">
                    <a16:creationId xmlns:a16="http://schemas.microsoft.com/office/drawing/2014/main" id="{55730F26-9BC5-80C7-24C9-FEEAEAB6F81D}"/>
                  </a:ext>
                </a:extLst>
              </p14:cNvPr>
              <p14:cNvContentPartPr/>
              <p14:nvPr/>
            </p14:nvContentPartPr>
            <p14:xfrm>
              <a:off x="2386440" y="4327920"/>
              <a:ext cx="3997800" cy="919800"/>
            </p14:xfrm>
          </p:contentPart>
        </mc:Choice>
        <mc:Fallback xmlns="">
          <p:pic>
            <p:nvPicPr>
              <p:cNvPr id="4" name="墨迹 3">
                <a:extLst>
                  <a:ext uri="{FF2B5EF4-FFF2-40B4-BE49-F238E27FC236}">
                    <a16:creationId xmlns:a16="http://schemas.microsoft.com/office/drawing/2014/main" id="{55730F26-9BC5-80C7-24C9-FEEAEAB6F81D}"/>
                  </a:ext>
                </a:extLst>
              </p:cNvPr>
              <p:cNvPicPr/>
              <p:nvPr/>
            </p:nvPicPr>
            <p:blipFill>
              <a:blip r:embed="rId4"/>
              <a:stretch>
                <a:fillRect/>
              </a:stretch>
            </p:blipFill>
            <p:spPr>
              <a:xfrm>
                <a:off x="2377080" y="4318560"/>
                <a:ext cx="4016520" cy="938520"/>
              </a:xfrm>
              <a:prstGeom prst="rect">
                <a:avLst/>
              </a:prstGeom>
            </p:spPr>
          </p:pic>
        </mc:Fallback>
      </mc:AlternateContent>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custDataLst>
              <p:tags r:id="rId1"/>
            </p:custDataLst>
          </p:nvPr>
        </p:nvPicPr>
        <p:blipFill>
          <a:blip r:embed="rId3"/>
          <a:stretch>
            <a:fillRect/>
          </a:stretch>
        </p:blipFill>
        <p:spPr>
          <a:xfrm>
            <a:off x="350520" y="1586865"/>
            <a:ext cx="4850765" cy="4093845"/>
          </a:xfrm>
          <a:prstGeom prst="rect">
            <a:avLst/>
          </a:prstGeom>
        </p:spPr>
      </p:pic>
      <p:sp>
        <p:nvSpPr>
          <p:cNvPr id="2" name="标题 1"/>
          <p:cNvSpPr>
            <a:spLocks noGrp="1"/>
          </p:cNvSpPr>
          <p:nvPr>
            <p:ph type="title"/>
          </p:nvPr>
        </p:nvSpPr>
        <p:spPr>
          <a:xfrm>
            <a:off x="1053220" y="143120"/>
            <a:ext cx="5680723" cy="772648"/>
          </a:xfrm>
        </p:spPr>
        <p:txBody>
          <a:bodyPr/>
          <a:lstStyle/>
          <a:p>
            <a:r>
              <a:rPr lang="en-US" altLang="zh-CN" dirty="0">
                <a:cs typeface="微软雅黑" panose="020B0503020204020204" pitchFamily="34" charset="-122"/>
                <a:sym typeface="+mn-ea"/>
              </a:rPr>
              <a:t>3.6.2 </a:t>
            </a:r>
            <a:r>
              <a:rPr lang="zh-CN" altLang="en-US" dirty="0">
                <a:cs typeface="微软雅黑" panose="020B0503020204020204" pitchFamily="34" charset="-122"/>
                <a:sym typeface="+mn-ea"/>
              </a:rPr>
              <a:t>实验结果</a:t>
            </a:r>
            <a:endParaRPr lang="en-US" dirty="0"/>
          </a:p>
        </p:txBody>
      </p:sp>
      <p:sp>
        <p:nvSpPr>
          <p:cNvPr id="3" name="文本框 2"/>
          <p:cNvSpPr txBox="1"/>
          <p:nvPr/>
        </p:nvSpPr>
        <p:spPr>
          <a:xfrm>
            <a:off x="5356860" y="1279525"/>
            <a:ext cx="3267075" cy="4001095"/>
          </a:xfrm>
          <a:prstGeom prst="rect">
            <a:avLst/>
          </a:prstGeom>
          <a:noFill/>
        </p:spPr>
        <p:txBody>
          <a:bodyPr wrap="square" rtlCol="0" anchor="t">
            <a:spAutoFit/>
          </a:bodyPr>
          <a:lstStyle/>
          <a:p>
            <a:pPr algn="just">
              <a:buClrTx/>
              <a:buSzTx/>
              <a:buFontTx/>
            </a:pPr>
            <a:r>
              <a:rPr lang="en-US" altLang="zh-CN" sz="2000" dirty="0">
                <a:uFillTx/>
                <a:latin typeface="Times New Roman" panose="02020603050405020304" pitchFamily="18" charset="0"/>
                <a:ea typeface="楷体" panose="02010609060101010101" charset="-122"/>
                <a:cs typeface="楷体" panose="02010609060101010101" charset="-122"/>
              </a:rPr>
              <a:t>	</a:t>
            </a:r>
            <a:r>
              <a:rPr lang="zh-CN" altLang="en-US" dirty="0">
                <a:uFillTx/>
                <a:latin typeface="Times New Roman" panose="02020603050405020304" pitchFamily="18" charset="0"/>
                <a:ea typeface="楷体" panose="02010609060101010101" charset="-122"/>
                <a:cs typeface="楷体" panose="02010609060101010101" charset="-122"/>
              </a:rPr>
              <a:t>在本节中，新提出的自动结合局部与全局信息的活动轮廓模型被应用于一些合成的和真实的图像，并取得很好的结果。</a:t>
            </a:r>
          </a:p>
          <a:p>
            <a:pPr algn="just">
              <a:buClrTx/>
              <a:buSzTx/>
              <a:buFontTx/>
            </a:pPr>
            <a:r>
              <a:rPr lang="en-US" altLang="zh-CN" dirty="0">
                <a:uFillTx/>
                <a:latin typeface="Times New Roman" panose="02020603050405020304" pitchFamily="18" charset="0"/>
                <a:ea typeface="楷体" panose="02010609060101010101" charset="-122"/>
                <a:cs typeface="楷体" panose="02010609060101010101" charset="-122"/>
              </a:rPr>
              <a:t>	</a:t>
            </a:r>
            <a:r>
              <a:rPr lang="zh-CN" altLang="en-US" dirty="0">
                <a:uFillTx/>
                <a:latin typeface="Times New Roman" panose="02020603050405020304" pitchFamily="18" charset="0"/>
                <a:ea typeface="楷体" panose="02010609060101010101" charset="-122"/>
                <a:cs typeface="楷体" panose="02010609060101010101" charset="-122"/>
              </a:rPr>
              <a:t>首先在图 3-1 中给出不同模型应用于一个合成的强度不均匀图像的结果。原始图像与初始轮廓线如图 3-1 a) 和图 3-1 b) 所示。分别将 CV 模型，LBF 模型，LGIF 模型和新模型用于分割该图像，分割结果依次如图 3-1 c)，图 3-1 d)， 图 3-1 e) 和图 3-1 f) 所示。</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53220" y="143120"/>
            <a:ext cx="5680723" cy="772648"/>
          </a:xfrm>
        </p:spPr>
        <p:txBody>
          <a:bodyPr/>
          <a:lstStyle/>
          <a:p>
            <a:r>
              <a:rPr lang="en-US" altLang="zh-CN" dirty="0">
                <a:cs typeface="微软雅黑" panose="020B0503020204020204" pitchFamily="34" charset="-122"/>
                <a:sym typeface="+mn-ea"/>
              </a:rPr>
              <a:t>3.6.2 </a:t>
            </a:r>
            <a:r>
              <a:rPr lang="zh-CN" altLang="en-US" dirty="0">
                <a:cs typeface="微软雅黑" panose="020B0503020204020204" pitchFamily="34" charset="-122"/>
                <a:sym typeface="+mn-ea"/>
              </a:rPr>
              <a:t>实验结果</a:t>
            </a:r>
            <a:endParaRPr lang="en-US" dirty="0"/>
          </a:p>
        </p:txBody>
      </p:sp>
      <p:sp>
        <p:nvSpPr>
          <p:cNvPr id="3" name="文本框 2"/>
          <p:cNvSpPr txBox="1"/>
          <p:nvPr/>
        </p:nvSpPr>
        <p:spPr>
          <a:xfrm>
            <a:off x="5463690" y="1055715"/>
            <a:ext cx="3130885" cy="5386090"/>
          </a:xfrm>
          <a:prstGeom prst="rect">
            <a:avLst/>
          </a:prstGeom>
          <a:noFill/>
        </p:spPr>
        <p:txBody>
          <a:bodyPr wrap="square" rtlCol="0" anchor="t">
            <a:spAutoFit/>
          </a:bodyPr>
          <a:lstStyle/>
          <a:p>
            <a:pPr algn="just">
              <a:buClrTx/>
              <a:buSzTx/>
              <a:buFontTx/>
            </a:pPr>
            <a:r>
              <a:rPr lang="en-US" altLang="zh-CN" sz="2000" dirty="0">
                <a:uFillTx/>
                <a:latin typeface="Times New Roman" panose="02020603050405020304" pitchFamily="18" charset="0"/>
                <a:ea typeface="楷体" panose="02010609060101010101" charset="-122"/>
                <a:cs typeface="楷体" panose="02010609060101010101" charset="-122"/>
              </a:rPr>
              <a:t>	</a:t>
            </a:r>
            <a:r>
              <a:rPr lang="zh-CN" altLang="en-US" dirty="0">
                <a:uFillTx/>
                <a:latin typeface="Times New Roman" panose="02020603050405020304" pitchFamily="18" charset="0"/>
                <a:ea typeface="楷体" panose="02010609060101010101" charset="-122"/>
                <a:cs typeface="楷体" panose="02010609060101010101" charset="-122"/>
              </a:rPr>
              <a:t>由图 3-1 c) 可知，CV 模型不能正确地分割该图像，这是因为 CV 模型仅仅考虑全局信息，因此不能处理这个具有强度不均匀性质的图像。而 RSF 模型会陷入局部极小解，如图 3-1 d) 所示，这是由于 RSF 模型仅仅考虑局部信息。</a:t>
            </a:r>
            <a:endParaRPr lang="en-US" altLang="zh-CN" dirty="0">
              <a:uFillTx/>
              <a:latin typeface="Times New Roman" panose="02020603050405020304" pitchFamily="18" charset="0"/>
              <a:ea typeface="楷体" panose="02010609060101010101" charset="-122"/>
              <a:cs typeface="楷体" panose="02010609060101010101" charset="-122"/>
            </a:endParaRPr>
          </a:p>
          <a:p>
            <a:pPr algn="just">
              <a:buClrTx/>
              <a:buSzTx/>
              <a:buFontTx/>
            </a:pPr>
            <a:r>
              <a:rPr lang="zh-CN" altLang="en-US" dirty="0">
                <a:uFillTx/>
                <a:latin typeface="Times New Roman" panose="02020603050405020304" pitchFamily="18" charset="0"/>
                <a:ea typeface="楷体" panose="02010609060101010101" charset="-122"/>
                <a:cs typeface="楷体" panose="02010609060101010101" charset="-122"/>
              </a:rPr>
              <a:t>        由图 3-1 e) 可知，虽然 LGIF 模型综合考虑了局部和全局信息，但是该模型使用一个常数权值</a:t>
            </a:r>
            <a:r>
              <a:rPr lang="zh-CN" altLang="en-US" i="1" dirty="0">
                <a:uFillTx/>
                <a:latin typeface="Times New Roman" panose="02020603050405020304" pitchFamily="18" charset="0"/>
                <a:ea typeface="楷体" panose="02010609060101010101" charset="-122"/>
                <a:cs typeface="楷体" panose="02010609060101010101" charset="-122"/>
              </a:rPr>
              <a:t>ω</a:t>
            </a:r>
            <a:r>
              <a:rPr lang="zh-CN" altLang="en-US" dirty="0">
                <a:uFillTx/>
                <a:latin typeface="Times New Roman" panose="02020603050405020304" pitchFamily="18" charset="0"/>
                <a:ea typeface="楷体" panose="02010609060101010101" charset="-122"/>
                <a:cs typeface="楷体" panose="02010609060101010101" charset="-122"/>
              </a:rPr>
              <a:t>，不能根据图像自身的强度分布来合理地平衡局部和全局拟合项的作用，这就导致活动轮廓线最终停在物体的内部，不能正确地到达物体边界处。</a:t>
            </a:r>
            <a:endParaRPr lang="en-US" altLang="zh-CN" dirty="0">
              <a:uFillTx/>
              <a:latin typeface="Times New Roman" panose="02020603050405020304" pitchFamily="18" charset="0"/>
              <a:ea typeface="楷体" panose="02010609060101010101" charset="-122"/>
              <a:cs typeface="楷体" panose="02010609060101010101" charset="-122"/>
            </a:endParaRPr>
          </a:p>
          <a:p>
            <a:pPr algn="just">
              <a:buClrTx/>
              <a:buSzTx/>
              <a:buFontTx/>
            </a:pPr>
            <a:endParaRPr lang="zh-CN" altLang="en-US" dirty="0">
              <a:uFillTx/>
              <a:latin typeface="Times New Roman" panose="02020603050405020304" pitchFamily="18" charset="0"/>
              <a:ea typeface="楷体" panose="02010609060101010101" charset="-122"/>
              <a:cs typeface="楷体" panose="02010609060101010101" charset="-122"/>
            </a:endParaRPr>
          </a:p>
        </p:txBody>
      </p:sp>
      <p:pic>
        <p:nvPicPr>
          <p:cNvPr id="6" name="图片 5">
            <a:extLst>
              <a:ext uri="{FF2B5EF4-FFF2-40B4-BE49-F238E27FC236}">
                <a16:creationId xmlns:a16="http://schemas.microsoft.com/office/drawing/2014/main" id="{0592758D-1E04-46E9-9A43-BBC4ED69AFA6}"/>
              </a:ext>
            </a:extLst>
          </p:cNvPr>
          <p:cNvPicPr>
            <a:picLocks noChangeAspect="1"/>
          </p:cNvPicPr>
          <p:nvPr>
            <p:custDataLst>
              <p:tags r:id="rId1"/>
            </p:custDataLst>
          </p:nvPr>
        </p:nvPicPr>
        <p:blipFill>
          <a:blip r:embed="rId3"/>
          <a:stretch>
            <a:fillRect/>
          </a:stretch>
        </p:blipFill>
        <p:spPr>
          <a:xfrm>
            <a:off x="350520" y="1586865"/>
            <a:ext cx="4850765" cy="409384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200D982-8639-4AF6-AE62-4F595D5B3280}"/>
              </a:ext>
            </a:extLst>
          </p:cNvPr>
          <p:cNvSpPr>
            <a:spLocks noGrp="1"/>
          </p:cNvSpPr>
          <p:nvPr>
            <p:ph type="title"/>
          </p:nvPr>
        </p:nvSpPr>
        <p:spPr/>
        <p:txBody>
          <a:bodyPr/>
          <a:lstStyle/>
          <a:p>
            <a:r>
              <a:rPr lang="en-US" altLang="zh-CN" dirty="0"/>
              <a:t>3.1 </a:t>
            </a:r>
            <a:r>
              <a:rPr lang="zh-CN" altLang="en-US" dirty="0"/>
              <a:t>引言</a:t>
            </a:r>
          </a:p>
        </p:txBody>
      </p:sp>
      <p:sp>
        <p:nvSpPr>
          <p:cNvPr id="5" name="文本框 4">
            <a:extLst>
              <a:ext uri="{FF2B5EF4-FFF2-40B4-BE49-F238E27FC236}">
                <a16:creationId xmlns:a16="http://schemas.microsoft.com/office/drawing/2014/main" id="{B970BB33-5BAC-458B-9952-E782BF532544}"/>
              </a:ext>
            </a:extLst>
          </p:cNvPr>
          <p:cNvSpPr txBox="1"/>
          <p:nvPr/>
        </p:nvSpPr>
        <p:spPr>
          <a:xfrm>
            <a:off x="536670" y="1599362"/>
            <a:ext cx="8057905" cy="3416320"/>
          </a:xfrm>
          <a:prstGeom prst="rect">
            <a:avLst/>
          </a:prstGeom>
          <a:noFill/>
        </p:spPr>
        <p:txBody>
          <a:bodyPr wrap="square">
            <a:spAutoFit/>
          </a:bodyPr>
          <a:lstStyle/>
          <a:p>
            <a:pPr indent="457200" algn="just"/>
            <a:r>
              <a:rPr lang="zh-CN" altLang="en-US" sz="1800" b="0" i="0" u="none" strike="noStrike" dirty="0">
                <a:latin typeface="Times New Roman" panose="02020603050405020304" pitchFamily="18" charset="0"/>
                <a:ea typeface="楷体" panose="02010609060101010101" pitchFamily="49" charset="-122"/>
              </a:rPr>
              <a:t>在第</a:t>
            </a:r>
            <a:r>
              <a:rPr lang="en-US" altLang="zh-CN" sz="1800" b="0" i="0" u="none" strike="noStrike" dirty="0">
                <a:latin typeface="Times New Roman" panose="02020603050405020304" pitchFamily="18" charset="0"/>
                <a:ea typeface="楷体" panose="02010609060101010101" pitchFamily="49" charset="-122"/>
              </a:rPr>
              <a:t>2</a:t>
            </a:r>
            <a:r>
              <a:rPr lang="zh-CN" altLang="en-US" sz="1800" b="0" i="0" u="none" strike="noStrike" dirty="0">
                <a:latin typeface="Times New Roman" panose="02020603050405020304" pitchFamily="18" charset="0"/>
                <a:ea typeface="楷体" panose="02010609060101010101" pitchFamily="49" charset="-122"/>
              </a:rPr>
              <a:t>章提出的全局凸区域可伸缩拟合能量模型，即</a:t>
            </a:r>
            <a:r>
              <a:rPr lang="en-US" altLang="zh-CN" sz="1800" b="0" i="0" u="none" strike="noStrike" dirty="0">
                <a:latin typeface="Times New Roman" panose="02020603050405020304" pitchFamily="18" charset="0"/>
                <a:ea typeface="楷体" panose="02010609060101010101" pitchFamily="49" charset="-122"/>
              </a:rPr>
              <a:t>GCRSF</a:t>
            </a:r>
            <a:r>
              <a:rPr lang="zh-CN" altLang="en-US" sz="1800" b="0" i="0" u="none" strike="noStrike" dirty="0">
                <a:latin typeface="Times New Roman" panose="02020603050405020304" pitchFamily="18" charset="0"/>
                <a:ea typeface="楷体" panose="02010609060101010101" pitchFamily="49" charset="-122"/>
              </a:rPr>
              <a:t>模型，是基于</a:t>
            </a:r>
            <a:r>
              <a:rPr lang="en-US" altLang="zh-CN" sz="1800" b="0" i="0" u="none" strike="noStrike" dirty="0">
                <a:latin typeface="Times New Roman" panose="02020603050405020304" pitchFamily="18" charset="0"/>
                <a:ea typeface="楷体" panose="02010609060101010101" pitchFamily="49" charset="-122"/>
              </a:rPr>
              <a:t>RSF</a:t>
            </a:r>
            <a:r>
              <a:rPr lang="zh-CN" altLang="en-US" sz="1800" b="0" i="0" u="none" strike="noStrike" dirty="0">
                <a:latin typeface="Times New Roman" panose="02020603050405020304" pitchFamily="18" charset="0"/>
                <a:ea typeface="楷体" panose="02010609060101010101" pitchFamily="49" charset="-122"/>
              </a:rPr>
              <a:t>模型的。因此无论是原始的</a:t>
            </a:r>
            <a:r>
              <a:rPr lang="en-US" altLang="zh-CN" sz="1800" b="0" i="0" u="none" strike="noStrike" dirty="0">
                <a:latin typeface="Times New Roman" panose="02020603050405020304" pitchFamily="18" charset="0"/>
                <a:ea typeface="楷体" panose="02010609060101010101" pitchFamily="49" charset="-122"/>
              </a:rPr>
              <a:t>RSF</a:t>
            </a:r>
            <a:r>
              <a:rPr lang="zh-CN" altLang="en-US" sz="1800" b="0" i="0" u="none" strike="noStrike" dirty="0">
                <a:latin typeface="Times New Roman" panose="02020603050405020304" pitchFamily="18" charset="0"/>
                <a:ea typeface="楷体" panose="02010609060101010101" pitchFamily="49" charset="-122"/>
              </a:rPr>
              <a:t>模型还是新提出的</a:t>
            </a:r>
            <a:r>
              <a:rPr lang="en-US" altLang="zh-CN" sz="1800" b="0" i="0" u="none" strike="noStrike" dirty="0">
                <a:latin typeface="Times New Roman" panose="02020603050405020304" pitchFamily="18" charset="0"/>
                <a:ea typeface="楷体" panose="02010609060101010101" pitchFamily="49" charset="-122"/>
              </a:rPr>
              <a:t>GCRSF</a:t>
            </a:r>
            <a:r>
              <a:rPr lang="zh-CN" altLang="en-US" sz="1800" b="0" i="0" u="none" strike="noStrike" dirty="0">
                <a:latin typeface="Times New Roman" panose="02020603050405020304" pitchFamily="18" charset="0"/>
                <a:ea typeface="楷体" panose="02010609060101010101" pitchFamily="49" charset="-122"/>
              </a:rPr>
              <a:t>模型都是通过使用具有局部性质的核函数</a:t>
            </a:r>
            <a:r>
              <a:rPr lang="en-US" altLang="zh-CN" sz="1800" b="0" i="1" u="none" strike="noStrike" dirty="0" err="1">
                <a:latin typeface="Times New Roman" panose="02020603050405020304" pitchFamily="18" charset="0"/>
                <a:ea typeface="楷体" panose="02010609060101010101" pitchFamily="49" charset="-122"/>
              </a:rPr>
              <a:t>K</a:t>
            </a:r>
            <a:r>
              <a:rPr lang="en-US" altLang="zh-CN" sz="1050" b="0" i="1" u="none" strike="noStrike" dirty="0" err="1">
                <a:latin typeface="Times New Roman" panose="02020603050405020304" pitchFamily="18" charset="0"/>
                <a:ea typeface="楷体" panose="02010609060101010101" pitchFamily="49" charset="-122"/>
              </a:rPr>
              <a:t>σ</a:t>
            </a:r>
            <a:r>
              <a:rPr lang="zh-CN" altLang="en-US" sz="1800" b="0" i="0" u="none" strike="noStrike" dirty="0">
                <a:latin typeface="Times New Roman" panose="02020603050405020304" pitchFamily="18" charset="0"/>
                <a:ea typeface="楷体" panose="02010609060101010101" pitchFamily="49" charset="-122"/>
              </a:rPr>
              <a:t>，才可以充分利用图像的局部强度信息，从而可以分割具有强度不均匀性质的图像。但是这种局部性质也可能会导致能量泛函的局部极小，使得模型对于初始轮廓线的选择比较敏感，因此</a:t>
            </a:r>
            <a:r>
              <a:rPr lang="en-US" altLang="zh-CN" sz="1800" b="0" i="0" u="none" strike="noStrike" dirty="0">
                <a:latin typeface="Times New Roman" panose="02020603050405020304" pitchFamily="18" charset="0"/>
                <a:ea typeface="楷体" panose="02010609060101010101" pitchFamily="49" charset="-122"/>
              </a:rPr>
              <a:t>RSF</a:t>
            </a:r>
            <a:r>
              <a:rPr lang="zh-CN" altLang="en-US" sz="1800" b="0" i="0" u="none" strike="noStrike" dirty="0">
                <a:latin typeface="Times New Roman" panose="02020603050405020304" pitchFamily="18" charset="0"/>
                <a:ea typeface="楷体" panose="02010609060101010101" pitchFamily="49" charset="-122"/>
              </a:rPr>
              <a:t>模型或者</a:t>
            </a:r>
            <a:r>
              <a:rPr lang="en-US" altLang="zh-CN" sz="1800" b="0" i="0" u="none" strike="noStrike" dirty="0">
                <a:latin typeface="Times New Roman" panose="02020603050405020304" pitchFamily="18" charset="0"/>
                <a:ea typeface="楷体" panose="02010609060101010101" pitchFamily="49" charset="-122"/>
              </a:rPr>
              <a:t>GCRSF</a:t>
            </a:r>
            <a:r>
              <a:rPr lang="zh-CN" altLang="en-US" sz="1800" b="0" i="0" u="none" strike="noStrike" dirty="0">
                <a:latin typeface="Times New Roman" panose="02020603050405020304" pitchFamily="18" charset="0"/>
                <a:ea typeface="楷体" panose="02010609060101010101" pitchFamily="49" charset="-122"/>
              </a:rPr>
              <a:t>模型的分割结果会更加依赖于轮廓线的初始化。</a:t>
            </a:r>
            <a:endParaRPr lang="en-US" altLang="zh-CN" sz="1800" b="0" i="0" u="none" strike="noStrike" dirty="0">
              <a:latin typeface="Times New Roman" panose="02020603050405020304" pitchFamily="18" charset="0"/>
              <a:ea typeface="楷体" panose="02010609060101010101" pitchFamily="49" charset="-122"/>
            </a:endParaRPr>
          </a:p>
          <a:p>
            <a:pPr indent="457200" algn="just"/>
            <a:r>
              <a:rPr lang="zh-CN" altLang="en-US" sz="1800" b="0" i="0" u="none" strike="noStrike" dirty="0">
                <a:latin typeface="Times New Roman" panose="02020603050405020304" pitchFamily="18" charset="0"/>
                <a:ea typeface="楷体" panose="02010609060101010101" pitchFamily="49" charset="-122"/>
              </a:rPr>
              <a:t>而第</a:t>
            </a:r>
            <a:r>
              <a:rPr lang="en-US" altLang="zh-CN" sz="1800" b="0" i="0" u="none" strike="noStrike" dirty="0">
                <a:latin typeface="Times New Roman" panose="02020603050405020304" pitchFamily="18" charset="0"/>
                <a:ea typeface="楷体" panose="02010609060101010101" pitchFamily="49" charset="-122"/>
              </a:rPr>
              <a:t>1.2.3</a:t>
            </a:r>
            <a:r>
              <a:rPr lang="zh-CN" altLang="en-US" sz="1800" b="0" i="0" u="none" strike="noStrike" dirty="0">
                <a:latin typeface="Times New Roman" panose="02020603050405020304" pitchFamily="18" charset="0"/>
                <a:ea typeface="楷体" panose="02010609060101010101" pitchFamily="49" charset="-122"/>
              </a:rPr>
              <a:t>节中的</a:t>
            </a:r>
            <a:r>
              <a:rPr lang="en-US" altLang="zh-CN" sz="1800" b="0" i="0" u="none" strike="noStrike" dirty="0">
                <a:latin typeface="Times New Roman" panose="02020603050405020304" pitchFamily="18" charset="0"/>
                <a:ea typeface="楷体" panose="02010609060101010101" pitchFamily="49" charset="-122"/>
              </a:rPr>
              <a:t>CV</a:t>
            </a:r>
            <a:r>
              <a:rPr lang="zh-CN" altLang="en-US" sz="1800" b="0" i="0" u="none" strike="noStrike" dirty="0">
                <a:latin typeface="Times New Roman" panose="02020603050405020304" pitchFamily="18" charset="0"/>
                <a:ea typeface="楷体" panose="02010609060101010101" pitchFamily="49" charset="-122"/>
              </a:rPr>
              <a:t>模型的一个最重要的优点就是该模型对初始轮廓线的选择不敏感。但是</a:t>
            </a:r>
            <a:r>
              <a:rPr lang="en-US" altLang="zh-CN" sz="1800" b="0" i="0" u="none" strike="noStrike" dirty="0">
                <a:latin typeface="Times New Roman" panose="02020603050405020304" pitchFamily="18" charset="0"/>
                <a:ea typeface="楷体" panose="02010609060101010101" pitchFamily="49" charset="-122"/>
              </a:rPr>
              <a:t>CV</a:t>
            </a:r>
            <a:r>
              <a:rPr lang="zh-CN" altLang="en-US" sz="1800" b="0" i="0" u="none" strike="noStrike" dirty="0">
                <a:latin typeface="Times New Roman" panose="02020603050405020304" pitchFamily="18" charset="0"/>
                <a:ea typeface="楷体" panose="02010609060101010101" pitchFamily="49" charset="-122"/>
              </a:rPr>
              <a:t>模型仅仅利用图像的全局信息，假设被分割图像的每一个区域内的图像强度是均匀的，因此对于具有同质区域的图像有较为显著的分割效果。但是由于</a:t>
            </a:r>
            <a:r>
              <a:rPr lang="en-US" altLang="zh-CN" sz="1800" b="0" i="0" u="none" strike="noStrike" dirty="0">
                <a:latin typeface="Times New Roman" panose="02020603050405020304" pitchFamily="18" charset="0"/>
                <a:ea typeface="楷体" panose="02010609060101010101" pitchFamily="49" charset="-122"/>
              </a:rPr>
              <a:t>CV</a:t>
            </a:r>
            <a:r>
              <a:rPr lang="zh-CN" altLang="en-US" sz="1800" b="0" i="0" u="none" strike="noStrike" dirty="0">
                <a:latin typeface="Times New Roman" panose="02020603050405020304" pitchFamily="18" charset="0"/>
                <a:ea typeface="楷体" panose="02010609060101010101" pitchFamily="49" charset="-122"/>
              </a:rPr>
              <a:t>模型不包含任何图像局部强度信息，而图像的局部强度信息对于具有图像强度不均匀性质的图像分割是至关重要的，因此</a:t>
            </a:r>
            <a:r>
              <a:rPr lang="en-US" altLang="zh-CN" sz="1800" b="0" i="0" u="none" strike="noStrike" dirty="0">
                <a:latin typeface="Times New Roman" panose="02020603050405020304" pitchFamily="18" charset="0"/>
                <a:ea typeface="楷体" panose="02010609060101010101" pitchFamily="49" charset="-122"/>
              </a:rPr>
              <a:t>CV</a:t>
            </a:r>
            <a:r>
              <a:rPr lang="zh-CN" altLang="en-US" sz="1800" b="0" i="0" u="none" strike="noStrike" dirty="0">
                <a:latin typeface="Times New Roman" panose="02020603050405020304" pitchFamily="18" charset="0"/>
                <a:ea typeface="楷体" panose="02010609060101010101" pitchFamily="49" charset="-122"/>
              </a:rPr>
              <a:t>模型不可以分割具有图像强度不均匀性质的图像。</a:t>
            </a:r>
            <a:endParaRPr lang="zh-CN" altLang="en-US" dirty="0">
              <a:latin typeface="Times New Roman" panose="02020603050405020304" pitchFamily="18" charset="0"/>
              <a:ea typeface="楷体" panose="02010609060101010101" pitchFamily="49" charset="-122"/>
            </a:endParaRPr>
          </a:p>
        </p:txBody>
      </p:sp>
    </p:spTree>
    <p:extLst>
      <p:ext uri="{BB962C8B-B14F-4D97-AF65-F5344CB8AC3E}">
        <p14:creationId xmlns:p14="http://schemas.microsoft.com/office/powerpoint/2010/main" val="4468989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53220" y="143120"/>
            <a:ext cx="5680723" cy="772648"/>
          </a:xfrm>
        </p:spPr>
        <p:txBody>
          <a:bodyPr/>
          <a:lstStyle/>
          <a:p>
            <a:r>
              <a:rPr lang="en-US" altLang="zh-CN" dirty="0">
                <a:cs typeface="微软雅黑" panose="020B0503020204020204" pitchFamily="34" charset="-122"/>
                <a:sym typeface="+mn-ea"/>
              </a:rPr>
              <a:t>3.6.2 </a:t>
            </a:r>
            <a:r>
              <a:rPr lang="zh-CN" altLang="en-US" dirty="0">
                <a:cs typeface="微软雅黑" panose="020B0503020204020204" pitchFamily="34" charset="-122"/>
                <a:sym typeface="+mn-ea"/>
              </a:rPr>
              <a:t>实验结果</a:t>
            </a:r>
            <a:endParaRPr lang="en-US" dirty="0"/>
          </a:p>
        </p:txBody>
      </p:sp>
      <p:sp>
        <p:nvSpPr>
          <p:cNvPr id="3" name="文本框 2"/>
          <p:cNvSpPr txBox="1"/>
          <p:nvPr/>
        </p:nvSpPr>
        <p:spPr>
          <a:xfrm>
            <a:off x="5085183" y="1057304"/>
            <a:ext cx="3679866" cy="5109091"/>
          </a:xfrm>
          <a:prstGeom prst="rect">
            <a:avLst/>
          </a:prstGeom>
          <a:noFill/>
        </p:spPr>
        <p:txBody>
          <a:bodyPr wrap="square" rtlCol="0" anchor="t">
            <a:spAutoFit/>
          </a:bodyPr>
          <a:lstStyle/>
          <a:p>
            <a:pPr algn="just"/>
            <a:r>
              <a:rPr lang="en-US" altLang="zh-CN" sz="2000" dirty="0">
                <a:uFillTx/>
                <a:latin typeface="Times New Roman" panose="02020603050405020304" pitchFamily="18" charset="0"/>
                <a:ea typeface="楷体" panose="02010609060101010101" charset="-122"/>
                <a:cs typeface="楷体" panose="02010609060101010101" charset="-122"/>
              </a:rPr>
              <a:t>	</a:t>
            </a:r>
            <a:r>
              <a:rPr lang="zh-CN" altLang="en-US" sz="1800" b="0" i="0" u="none" strike="noStrike" dirty="0">
                <a:latin typeface="Times New Roman" panose="02020603050405020304" pitchFamily="18" charset="0"/>
                <a:ea typeface="楷体" panose="02010609060101010101" pitchFamily="49" charset="-122"/>
              </a:rPr>
              <a:t>而新模型使用一个可以随图像位置自动变化的权函数</a:t>
            </a:r>
            <a:r>
              <a:rPr lang="en-US" altLang="zh-CN" sz="1800" b="0" i="0" u="none" strike="noStrike" dirty="0">
                <a:latin typeface="Times New Roman" panose="02020603050405020304" pitchFamily="18" charset="0"/>
                <a:ea typeface="楷体" panose="02010609060101010101" pitchFamily="49" charset="-122"/>
              </a:rPr>
              <a:t>ω</a:t>
            </a:r>
            <a:r>
              <a:rPr lang="zh-CN" altLang="en-US" sz="1800" b="0" i="0" u="none" strike="noStrike" dirty="0">
                <a:latin typeface="Times New Roman" panose="02020603050405020304" pitchFamily="18" charset="0"/>
                <a:ea typeface="楷体" panose="02010609060101010101" pitchFamily="49" charset="-122"/>
              </a:rPr>
              <a:t>，从而可以根据图像自身的强度信息自动地平衡局部与全局这两个强度拟合力的作用。这样，在分割该图像时，由于中间物体的左上部分与附近的图像背景的图像强度很接近，也就是说在这一局部区域内，图像的局部对比度比较低，由第</a:t>
            </a:r>
            <a:r>
              <a:rPr lang="en-US" altLang="zh-CN" sz="1800" b="0" i="0" u="none" strike="noStrike" dirty="0">
                <a:latin typeface="Times New Roman" panose="02020603050405020304" pitchFamily="18" charset="0"/>
                <a:ea typeface="楷体" panose="02010609060101010101" pitchFamily="49" charset="-122"/>
              </a:rPr>
              <a:t>3.4 </a:t>
            </a:r>
            <a:r>
              <a:rPr lang="zh-CN" altLang="en-US" sz="1800" b="0" i="0" u="none" strike="noStrike" dirty="0">
                <a:latin typeface="Times New Roman" panose="02020603050405020304" pitchFamily="18" charset="0"/>
                <a:ea typeface="楷体" panose="02010609060101010101" pitchFamily="49" charset="-122"/>
              </a:rPr>
              <a:t>节中的介绍可知，权函数</a:t>
            </a:r>
            <a:r>
              <a:rPr lang="en-US" altLang="zh-CN" sz="1800" b="0" i="0" u="none" strike="noStrike" dirty="0">
                <a:latin typeface="Times New Roman" panose="02020603050405020304" pitchFamily="18" charset="0"/>
                <a:ea typeface="楷体" panose="02010609060101010101" pitchFamily="49" charset="-122"/>
              </a:rPr>
              <a:t>ω </a:t>
            </a:r>
            <a:r>
              <a:rPr lang="zh-CN" altLang="en-US" sz="1800" b="0" i="0" u="none" strike="noStrike" dirty="0">
                <a:latin typeface="Times New Roman" panose="02020603050405020304" pitchFamily="18" charset="0"/>
                <a:ea typeface="楷体" panose="02010609060101010101" pitchFamily="49" charset="-122"/>
              </a:rPr>
              <a:t>在这一局部区域的权值较大，即是全局拟合力较大，从而新模型可以利用全局信息，将活动轮廓线拉到物体的边界处，进而准确地提取物体的边界，如图</a:t>
            </a:r>
            <a:r>
              <a:rPr lang="en-US" altLang="zh-CN" sz="1800" b="0" i="0" u="none" strike="noStrike" dirty="0">
                <a:latin typeface="Times New Roman" panose="02020603050405020304" pitchFamily="18" charset="0"/>
                <a:ea typeface="楷体" panose="02010609060101010101" pitchFamily="49" charset="-122"/>
              </a:rPr>
              <a:t>3-1 f) </a:t>
            </a:r>
            <a:r>
              <a:rPr lang="zh-CN" altLang="en-US" sz="1800" b="0" i="0" u="none" strike="noStrike" dirty="0">
                <a:latin typeface="Times New Roman" panose="02020603050405020304" pitchFamily="18" charset="0"/>
                <a:ea typeface="楷体" panose="02010609060101010101" pitchFamily="49" charset="-122"/>
              </a:rPr>
              <a:t>所示。该图像的大小为</a:t>
            </a:r>
            <a:r>
              <a:rPr lang="en-US" altLang="zh-CN" sz="1800" b="0" i="0" u="none" strike="noStrike" dirty="0">
                <a:latin typeface="Times New Roman" panose="02020603050405020304" pitchFamily="18" charset="0"/>
                <a:ea typeface="楷体" panose="02010609060101010101" pitchFamily="49" charset="-122"/>
              </a:rPr>
              <a:t>128 × 160</a:t>
            </a:r>
            <a:r>
              <a:rPr lang="zh-CN" altLang="en-US" sz="1800" b="0" i="0" u="none" strike="noStrike" dirty="0">
                <a:latin typeface="Times New Roman" panose="02020603050405020304" pitchFamily="18" charset="0"/>
                <a:ea typeface="楷体" panose="02010609060101010101" pitchFamily="49" charset="-122"/>
              </a:rPr>
              <a:t>。对于该图像，使用</a:t>
            </a:r>
            <a:r>
              <a:rPr lang="en-US" altLang="zh-CN" sz="1800" b="0" i="1" u="none" strike="noStrike" dirty="0">
                <a:latin typeface="Times New Roman" panose="02020603050405020304" pitchFamily="18" charset="0"/>
                <a:ea typeface="楷体" panose="02010609060101010101" pitchFamily="49" charset="-122"/>
              </a:rPr>
              <a:t>λ</a:t>
            </a:r>
            <a:r>
              <a:rPr lang="en-US" altLang="zh-CN" sz="1800" b="0" i="0" u="none" strike="noStrike" baseline="-25000" dirty="0">
                <a:latin typeface="Times New Roman" panose="02020603050405020304" pitchFamily="18" charset="0"/>
                <a:ea typeface="楷体" panose="02010609060101010101" pitchFamily="49" charset="-122"/>
              </a:rPr>
              <a:t>1</a:t>
            </a:r>
            <a:r>
              <a:rPr lang="en-US" altLang="zh-CN" sz="1800" b="0" i="0" u="none" strike="noStrike" dirty="0">
                <a:latin typeface="Times New Roman" panose="02020603050405020304" pitchFamily="18" charset="0"/>
                <a:ea typeface="楷体" panose="02010609060101010101" pitchFamily="49" charset="-122"/>
              </a:rPr>
              <a:t> = 1.1</a:t>
            </a:r>
            <a:r>
              <a:rPr lang="en-US" altLang="zh-CN" sz="1800" b="0" i="1" u="none" strike="noStrike" dirty="0">
                <a:latin typeface="Times New Roman" panose="02020603050405020304" pitchFamily="18" charset="0"/>
                <a:ea typeface="楷体" panose="02010609060101010101" pitchFamily="49" charset="-122"/>
              </a:rPr>
              <a:t>e </a:t>
            </a:r>
            <a:r>
              <a:rPr lang="zh-CN" altLang="en-US" sz="1800" b="0" i="0" u="none" strike="noStrike" dirty="0">
                <a:latin typeface="Times New Roman" panose="02020603050405020304" pitchFamily="18" charset="0"/>
                <a:ea typeface="楷体" panose="02010609060101010101" pitchFamily="49" charset="-122"/>
              </a:rPr>
              <a:t>− </a:t>
            </a:r>
            <a:r>
              <a:rPr lang="en-US" altLang="zh-CN" sz="1800" b="0" i="0" u="none" strike="noStrike" dirty="0">
                <a:latin typeface="Times New Roman" panose="02020603050405020304" pitchFamily="18" charset="0"/>
                <a:ea typeface="楷体" panose="02010609060101010101" pitchFamily="49" charset="-122"/>
              </a:rPr>
              <a:t>6 </a:t>
            </a:r>
            <a:r>
              <a:rPr lang="zh-CN" altLang="en-US" sz="1800" b="0" i="0" u="none" strike="noStrike" dirty="0">
                <a:latin typeface="Times New Roman" panose="02020603050405020304" pitchFamily="18" charset="0"/>
                <a:ea typeface="楷体" panose="02010609060101010101" pitchFamily="49" charset="-122"/>
              </a:rPr>
              <a:t>和</a:t>
            </a:r>
            <a:r>
              <a:rPr lang="en-US" altLang="zh-CN" sz="1800" b="0" i="1" u="none" strike="noStrike" dirty="0">
                <a:latin typeface="Times New Roman" panose="02020603050405020304" pitchFamily="18" charset="0"/>
                <a:ea typeface="楷体" panose="02010609060101010101" pitchFamily="49" charset="-122"/>
              </a:rPr>
              <a:t>λ</a:t>
            </a:r>
            <a:r>
              <a:rPr lang="en-US" altLang="zh-CN" sz="1800" b="0" i="0" u="none" strike="noStrike" baseline="-25000" dirty="0">
                <a:latin typeface="Times New Roman" panose="02020603050405020304" pitchFamily="18" charset="0"/>
                <a:ea typeface="楷体" panose="02010609060101010101" pitchFamily="49" charset="-122"/>
              </a:rPr>
              <a:t>2</a:t>
            </a:r>
            <a:r>
              <a:rPr lang="en-US" altLang="zh-CN" sz="1800" b="0" i="0" u="none" strike="noStrike" dirty="0">
                <a:latin typeface="Times New Roman" panose="02020603050405020304" pitchFamily="18" charset="0"/>
                <a:ea typeface="楷体" panose="02010609060101010101" pitchFamily="49" charset="-122"/>
              </a:rPr>
              <a:t> = 1</a:t>
            </a:r>
            <a:r>
              <a:rPr lang="en-US" altLang="zh-CN" sz="1800" b="0" i="1" u="none" strike="noStrike" dirty="0">
                <a:latin typeface="Times New Roman" panose="02020603050405020304" pitchFamily="18" charset="0"/>
                <a:ea typeface="楷体" panose="02010609060101010101" pitchFamily="49" charset="-122"/>
              </a:rPr>
              <a:t>e </a:t>
            </a:r>
            <a:r>
              <a:rPr lang="zh-CN" altLang="en-US" sz="1800" b="0" i="0" u="none" strike="noStrike" dirty="0">
                <a:latin typeface="Times New Roman" panose="02020603050405020304" pitchFamily="18" charset="0"/>
                <a:ea typeface="楷体" panose="02010609060101010101" pitchFamily="49" charset="-122"/>
              </a:rPr>
              <a:t>− </a:t>
            </a:r>
            <a:r>
              <a:rPr lang="en-US" altLang="zh-CN" sz="1800" b="0" i="0" u="none" strike="noStrike" dirty="0">
                <a:latin typeface="Times New Roman" panose="02020603050405020304" pitchFamily="18" charset="0"/>
                <a:ea typeface="楷体" panose="02010609060101010101" pitchFamily="49" charset="-122"/>
              </a:rPr>
              <a:t>6</a:t>
            </a:r>
            <a:r>
              <a:rPr lang="zh-CN" altLang="en-US" sz="1800" b="0" i="0" u="none" strike="noStrike" dirty="0">
                <a:latin typeface="Times New Roman" panose="02020603050405020304" pitchFamily="18" charset="0"/>
                <a:ea typeface="楷体" panose="02010609060101010101" pitchFamily="49" charset="-122"/>
              </a:rPr>
              <a:t>。这一实验证明了新模型相比其它模型的优越性。</a:t>
            </a:r>
            <a:endParaRPr lang="zh-CN" altLang="en-US" dirty="0">
              <a:uFillTx/>
              <a:latin typeface="Times New Roman" panose="02020603050405020304" pitchFamily="18" charset="0"/>
              <a:ea typeface="楷体" panose="02010609060101010101" pitchFamily="49" charset="-122"/>
              <a:cs typeface="楷体" panose="02010609060101010101" charset="-122"/>
            </a:endParaRPr>
          </a:p>
        </p:txBody>
      </p:sp>
      <p:pic>
        <p:nvPicPr>
          <p:cNvPr id="4" name="图片 3">
            <a:extLst>
              <a:ext uri="{FF2B5EF4-FFF2-40B4-BE49-F238E27FC236}">
                <a16:creationId xmlns:a16="http://schemas.microsoft.com/office/drawing/2014/main" id="{9C5D484E-6200-4FDB-A517-FA302B08BC82}"/>
              </a:ext>
            </a:extLst>
          </p:cNvPr>
          <p:cNvPicPr>
            <a:picLocks noChangeAspect="1"/>
          </p:cNvPicPr>
          <p:nvPr>
            <p:custDataLst>
              <p:tags r:id="rId1"/>
            </p:custDataLst>
          </p:nvPr>
        </p:nvPicPr>
        <p:blipFill>
          <a:blip r:embed="rId3"/>
          <a:stretch>
            <a:fillRect/>
          </a:stretch>
        </p:blipFill>
        <p:spPr>
          <a:xfrm>
            <a:off x="350520" y="1586865"/>
            <a:ext cx="4850765" cy="4093845"/>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53220" y="143120"/>
            <a:ext cx="5680723" cy="772648"/>
          </a:xfrm>
        </p:spPr>
        <p:txBody>
          <a:bodyPr/>
          <a:lstStyle/>
          <a:p>
            <a:r>
              <a:rPr lang="en-US" altLang="zh-CN" dirty="0">
                <a:cs typeface="微软雅黑" panose="020B0503020204020204" pitchFamily="34" charset="-122"/>
                <a:sym typeface="+mn-ea"/>
              </a:rPr>
              <a:t>3.6.2 </a:t>
            </a:r>
            <a:r>
              <a:rPr lang="zh-CN" altLang="en-US" dirty="0">
                <a:cs typeface="微软雅黑" panose="020B0503020204020204" pitchFamily="34" charset="-122"/>
                <a:sym typeface="+mn-ea"/>
              </a:rPr>
              <a:t>实验结果</a:t>
            </a:r>
            <a:endParaRPr lang="en-US" dirty="0"/>
          </a:p>
        </p:txBody>
      </p:sp>
      <p:sp>
        <p:nvSpPr>
          <p:cNvPr id="5" name="文本框 4"/>
          <p:cNvSpPr txBox="1"/>
          <p:nvPr/>
        </p:nvSpPr>
        <p:spPr>
          <a:xfrm>
            <a:off x="6096000" y="1691005"/>
            <a:ext cx="2855595" cy="2893100"/>
          </a:xfrm>
          <a:prstGeom prst="rect">
            <a:avLst/>
          </a:prstGeom>
          <a:noFill/>
        </p:spPr>
        <p:txBody>
          <a:bodyPr wrap="square" rtlCol="0" anchor="t">
            <a:spAutoFit/>
          </a:bodyPr>
          <a:lstStyle/>
          <a:p>
            <a:pPr algn="just">
              <a:buClrTx/>
              <a:buSzTx/>
              <a:buFontTx/>
            </a:pPr>
            <a:r>
              <a:rPr lang="en-US" altLang="zh-CN" sz="2000" dirty="0">
                <a:uFillTx/>
                <a:latin typeface="Times New Roman" panose="02020603050405020304" pitchFamily="18" charset="0"/>
                <a:ea typeface="楷体" panose="02010609060101010101" charset="-122"/>
                <a:cs typeface="楷体" panose="02010609060101010101" charset="-122"/>
              </a:rPr>
              <a:t>	</a:t>
            </a:r>
            <a:r>
              <a:rPr lang="zh-CN" altLang="en-US" dirty="0">
                <a:uFillTx/>
                <a:latin typeface="Times New Roman" panose="02020603050405020304" pitchFamily="18" charset="0"/>
                <a:ea typeface="楷体" panose="02010609060101010101" charset="-122"/>
                <a:cs typeface="楷体" panose="02010609060101010101" charset="-122"/>
              </a:rPr>
              <a:t>类似地，将 CV 模型，RSF 模型，LGIF 模型和新模型应用于一个真实的飞机图像，得到的不同结果之间的比较如图 3-2 所示。通过比较这四个模型在图 3-2 c)，图 3-2 d)，图 3-2 e) 和图 3-2 f) 中的结果，可以看出新模型得到的结果是最准确的。</a:t>
            </a:r>
          </a:p>
        </p:txBody>
      </p:sp>
      <p:pic>
        <p:nvPicPr>
          <p:cNvPr id="6" name="图片 5"/>
          <p:cNvPicPr>
            <a:picLocks noChangeAspect="1"/>
          </p:cNvPicPr>
          <p:nvPr/>
        </p:nvPicPr>
        <p:blipFill>
          <a:blip r:embed="rId2"/>
          <a:stretch>
            <a:fillRect/>
          </a:stretch>
        </p:blipFill>
        <p:spPr>
          <a:xfrm>
            <a:off x="276225" y="1386840"/>
            <a:ext cx="5746750" cy="4248785"/>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53220" y="143120"/>
            <a:ext cx="5680723" cy="772648"/>
          </a:xfrm>
        </p:spPr>
        <p:txBody>
          <a:bodyPr/>
          <a:lstStyle/>
          <a:p>
            <a:r>
              <a:rPr lang="en-US" altLang="zh-CN" dirty="0">
                <a:cs typeface="微软雅黑" panose="020B0503020204020204" pitchFamily="34" charset="-122"/>
                <a:sym typeface="+mn-ea"/>
              </a:rPr>
              <a:t>3.6.2 </a:t>
            </a:r>
            <a:r>
              <a:rPr lang="zh-CN" altLang="en-US" dirty="0">
                <a:cs typeface="微软雅黑" panose="020B0503020204020204" pitchFamily="34" charset="-122"/>
                <a:sym typeface="+mn-ea"/>
              </a:rPr>
              <a:t>实验结果</a:t>
            </a:r>
            <a:endParaRPr lang="en-US" dirty="0"/>
          </a:p>
        </p:txBody>
      </p:sp>
      <p:pic>
        <p:nvPicPr>
          <p:cNvPr id="4" name="图片 3"/>
          <p:cNvPicPr>
            <a:picLocks noChangeAspect="1"/>
          </p:cNvPicPr>
          <p:nvPr/>
        </p:nvPicPr>
        <p:blipFill>
          <a:blip r:embed="rId2"/>
          <a:stretch>
            <a:fillRect/>
          </a:stretch>
        </p:blipFill>
        <p:spPr>
          <a:xfrm>
            <a:off x="1295400" y="1747520"/>
            <a:ext cx="6259830" cy="1804035"/>
          </a:xfrm>
          <a:prstGeom prst="rect">
            <a:avLst/>
          </a:prstGeom>
        </p:spPr>
      </p:pic>
      <p:sp>
        <p:nvSpPr>
          <p:cNvPr id="3" name="文本框 2"/>
          <p:cNvSpPr txBox="1"/>
          <p:nvPr/>
        </p:nvSpPr>
        <p:spPr>
          <a:xfrm>
            <a:off x="1053465" y="3947795"/>
            <a:ext cx="6889750" cy="922020"/>
          </a:xfrm>
          <a:prstGeom prst="rect">
            <a:avLst/>
          </a:prstGeom>
          <a:noFill/>
        </p:spPr>
        <p:txBody>
          <a:bodyPr wrap="square" rtlCol="0" anchor="t">
            <a:spAutoFit/>
          </a:bodyPr>
          <a:lstStyle/>
          <a:p>
            <a:pPr algn="l">
              <a:buClrTx/>
              <a:buSzTx/>
              <a:buFontTx/>
            </a:pPr>
            <a:r>
              <a:rPr lang="en-US" altLang="zh-CN" dirty="0">
                <a:uFillTx/>
                <a:latin typeface="Times New Roman" panose="02020603050405020304" pitchFamily="18" charset="0"/>
                <a:ea typeface="楷体" panose="02010609060101010101" charset="-122"/>
                <a:cs typeface="楷体" panose="02010609060101010101" charset="-122"/>
                <a:sym typeface="+mn-ea"/>
              </a:rPr>
              <a:t>	</a:t>
            </a:r>
            <a:r>
              <a:rPr lang="zh-CN" altLang="en-US" dirty="0">
                <a:uFillTx/>
                <a:latin typeface="Times New Roman" panose="02020603050405020304" pitchFamily="18" charset="0"/>
                <a:ea typeface="楷体" panose="02010609060101010101" charset="-122"/>
                <a:cs typeface="楷体" panose="02010609060101010101" charset="-122"/>
                <a:sym typeface="+mn-ea"/>
              </a:rPr>
              <a:t>这也可以从图 3-3 中给出的相应的最终水平集函数</a:t>
            </a:r>
            <a:r>
              <a:rPr lang="el-GR" altLang="zh-CN" sz="1800" b="0" i="1" u="none" strike="noStrike" baseline="0" dirty="0">
                <a:latin typeface="Times New Roman" panose="02020603050405020304" pitchFamily="18" charset="0"/>
                <a:cs typeface="Times New Roman" panose="02020603050405020304" pitchFamily="18" charset="0"/>
              </a:rPr>
              <a:t>ϕ</a:t>
            </a:r>
            <a:r>
              <a:rPr lang="zh-CN" altLang="en-US" dirty="0">
                <a:uFillTx/>
                <a:latin typeface="Times New Roman" panose="02020603050405020304" pitchFamily="18" charset="0"/>
                <a:ea typeface="楷体" panose="02010609060101010101" charset="-122"/>
                <a:cs typeface="楷体" panose="02010609060101010101" charset="-122"/>
                <a:sym typeface="+mn-ea"/>
              </a:rPr>
              <a:t>清楚地看出。该图像的大小为 161 × 241。对于该飞机图像，也使用 </a:t>
            </a:r>
            <a:r>
              <a:rPr lang="zh-CN" altLang="en-US" i="1" dirty="0">
                <a:uFillTx/>
                <a:latin typeface="Times New Roman" panose="02020603050405020304" pitchFamily="18" charset="0"/>
                <a:ea typeface="楷体" panose="02010609060101010101" charset="-122"/>
                <a:cs typeface="楷体" panose="02010609060101010101" charset="-122"/>
                <a:sym typeface="+mn-ea"/>
              </a:rPr>
              <a:t>λ</a:t>
            </a:r>
            <a:r>
              <a:rPr lang="zh-CN" altLang="en-US" baseline="-25000" dirty="0">
                <a:uFillTx/>
                <a:latin typeface="Times New Roman" panose="02020603050405020304" pitchFamily="18" charset="0"/>
                <a:ea typeface="楷体" panose="02010609060101010101" charset="-122"/>
                <a:cs typeface="楷体" panose="02010609060101010101" charset="-122"/>
                <a:sym typeface="+mn-ea"/>
              </a:rPr>
              <a:t>1</a:t>
            </a:r>
            <a:r>
              <a:rPr lang="zh-CN" altLang="en-US" dirty="0">
                <a:uFillTx/>
                <a:latin typeface="Times New Roman" panose="02020603050405020304" pitchFamily="18" charset="0"/>
                <a:ea typeface="楷体" panose="02010609060101010101" charset="-122"/>
                <a:cs typeface="楷体" panose="02010609060101010101" charset="-122"/>
                <a:sym typeface="+mn-ea"/>
              </a:rPr>
              <a:t> = 1.1</a:t>
            </a:r>
            <a:r>
              <a:rPr lang="zh-CN" altLang="en-US" i="1" dirty="0">
                <a:uFillTx/>
                <a:latin typeface="Times New Roman" panose="02020603050405020304" pitchFamily="18" charset="0"/>
                <a:ea typeface="楷体" panose="02010609060101010101" charset="-122"/>
                <a:cs typeface="楷体" panose="02010609060101010101" charset="-122"/>
                <a:sym typeface="+mn-ea"/>
              </a:rPr>
              <a:t>e</a:t>
            </a:r>
            <a:r>
              <a:rPr lang="zh-CN" altLang="en-US" dirty="0">
                <a:uFillTx/>
                <a:latin typeface="Times New Roman" panose="02020603050405020304" pitchFamily="18" charset="0"/>
                <a:ea typeface="楷体" panose="02010609060101010101" charset="-122"/>
                <a:cs typeface="楷体" panose="02010609060101010101" charset="-122"/>
                <a:sym typeface="+mn-ea"/>
              </a:rPr>
              <a:t> − 6 和 </a:t>
            </a:r>
            <a:r>
              <a:rPr lang="zh-CN" altLang="en-US" i="1" dirty="0">
                <a:uFillTx/>
                <a:latin typeface="Times New Roman" panose="02020603050405020304" pitchFamily="18" charset="0"/>
                <a:ea typeface="楷体" panose="02010609060101010101" charset="-122"/>
                <a:cs typeface="楷体" panose="02010609060101010101" charset="-122"/>
                <a:sym typeface="+mn-ea"/>
              </a:rPr>
              <a:t>λ</a:t>
            </a:r>
            <a:r>
              <a:rPr lang="zh-CN" altLang="en-US" baseline="-25000" dirty="0">
                <a:uFillTx/>
                <a:latin typeface="Times New Roman" panose="02020603050405020304" pitchFamily="18" charset="0"/>
                <a:ea typeface="楷体" panose="02010609060101010101" charset="-122"/>
                <a:cs typeface="楷体" panose="02010609060101010101" charset="-122"/>
                <a:sym typeface="+mn-ea"/>
              </a:rPr>
              <a:t>2</a:t>
            </a:r>
            <a:r>
              <a:rPr lang="zh-CN" altLang="en-US" dirty="0">
                <a:uFillTx/>
                <a:latin typeface="Times New Roman" panose="02020603050405020304" pitchFamily="18" charset="0"/>
                <a:ea typeface="楷体" panose="02010609060101010101" charset="-122"/>
                <a:cs typeface="楷体" panose="02010609060101010101" charset="-122"/>
                <a:sym typeface="+mn-ea"/>
              </a:rPr>
              <a:t> = 1</a:t>
            </a:r>
            <a:r>
              <a:rPr lang="zh-CN" altLang="en-US" i="1" dirty="0">
                <a:uFillTx/>
                <a:latin typeface="Times New Roman" panose="02020603050405020304" pitchFamily="18" charset="0"/>
                <a:ea typeface="楷体" panose="02010609060101010101" charset="-122"/>
                <a:cs typeface="楷体" panose="02010609060101010101" charset="-122"/>
                <a:sym typeface="+mn-ea"/>
              </a:rPr>
              <a:t>e</a:t>
            </a:r>
            <a:r>
              <a:rPr lang="zh-CN" altLang="en-US" dirty="0">
                <a:uFillTx/>
                <a:latin typeface="Times New Roman" panose="02020603050405020304" pitchFamily="18" charset="0"/>
                <a:ea typeface="楷体" panose="02010609060101010101" charset="-122"/>
                <a:cs typeface="楷体" panose="02010609060101010101" charset="-122"/>
                <a:sym typeface="+mn-ea"/>
              </a:rPr>
              <a:t> − 6。</a:t>
            </a:r>
            <a:endParaRPr lang="zh-CN" altLang="en-US"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53220" y="143120"/>
            <a:ext cx="5680723" cy="772648"/>
          </a:xfrm>
        </p:spPr>
        <p:txBody>
          <a:bodyPr/>
          <a:lstStyle/>
          <a:p>
            <a:r>
              <a:rPr lang="en-US" altLang="zh-CN" dirty="0">
                <a:cs typeface="微软雅黑" panose="020B0503020204020204" pitchFamily="34" charset="-122"/>
                <a:sym typeface="+mn-ea"/>
              </a:rPr>
              <a:t>3.6.2 </a:t>
            </a:r>
            <a:r>
              <a:rPr lang="zh-CN" altLang="en-US" dirty="0">
                <a:cs typeface="微软雅黑" panose="020B0503020204020204" pitchFamily="34" charset="-122"/>
                <a:sym typeface="+mn-ea"/>
              </a:rPr>
              <a:t>实验结果</a:t>
            </a:r>
            <a:endParaRPr lang="en-US" dirty="0"/>
          </a:p>
        </p:txBody>
      </p:sp>
      <p:sp>
        <p:nvSpPr>
          <p:cNvPr id="5" name="文本框 4"/>
          <p:cNvSpPr txBox="1"/>
          <p:nvPr/>
        </p:nvSpPr>
        <p:spPr>
          <a:xfrm>
            <a:off x="6007277" y="1360560"/>
            <a:ext cx="2881633" cy="4555093"/>
          </a:xfrm>
          <a:prstGeom prst="rect">
            <a:avLst/>
          </a:prstGeom>
          <a:noFill/>
        </p:spPr>
        <p:txBody>
          <a:bodyPr wrap="square" rtlCol="0" anchor="t">
            <a:spAutoFit/>
          </a:bodyPr>
          <a:lstStyle/>
          <a:p>
            <a:pPr algn="just">
              <a:buClrTx/>
              <a:buSzTx/>
              <a:buFontTx/>
            </a:pPr>
            <a:r>
              <a:rPr lang="en-US" altLang="zh-CN" sz="2000" dirty="0">
                <a:uFillTx/>
                <a:latin typeface="Times New Roman" panose="02020603050405020304" pitchFamily="18" charset="0"/>
                <a:ea typeface="楷体" panose="02010609060101010101" charset="-122"/>
                <a:cs typeface="楷体" panose="02010609060101010101" charset="-122"/>
              </a:rPr>
              <a:t>	</a:t>
            </a:r>
            <a:r>
              <a:rPr lang="zh-CN" altLang="en-US" dirty="0">
                <a:uFillTx/>
                <a:latin typeface="Times New Roman" panose="02020603050405020304" pitchFamily="18" charset="0"/>
                <a:ea typeface="楷体" panose="02010609060101010101" charset="-122"/>
                <a:cs typeface="楷体" panose="02010609060101010101" charset="-122"/>
              </a:rPr>
              <a:t>图 3-4 给出不同模型应用于两个血管图像的结果。这两个血管图像的原始图像与初始轮廓线如图 3-4 a) 和图 3-4 f) 所示。这两个血管图像的背景强度是非常不均匀的，而且在图像的下半部分血管的边界是很弱的。将 CV 模型，</a:t>
            </a:r>
          </a:p>
          <a:p>
            <a:pPr algn="l">
              <a:buClrTx/>
              <a:buSzTx/>
              <a:buFontTx/>
            </a:pPr>
            <a:r>
              <a:rPr lang="zh-CN" altLang="en-US" dirty="0">
                <a:uFillTx/>
                <a:latin typeface="Times New Roman" panose="02020603050405020304" pitchFamily="18" charset="0"/>
                <a:ea typeface="楷体" panose="02010609060101010101" charset="-122"/>
                <a:cs typeface="楷体" panose="02010609060101010101" charset="-122"/>
              </a:rPr>
              <a:t>RSF 模型，LGIF 模型和新模型用于这两个血管图像，分割的最终轮廓线分别见图 3-4 b)，图 3-4 c)，图 3-4 d)，图 3-4 e) 和图 3-4 g)，图 3-4 h)，图 3-4 i)，图 3-4</a:t>
            </a:r>
          </a:p>
          <a:p>
            <a:pPr algn="l">
              <a:buClrTx/>
              <a:buSzTx/>
              <a:buFontTx/>
            </a:pPr>
            <a:r>
              <a:rPr lang="zh-CN" altLang="en-US" dirty="0">
                <a:uFillTx/>
                <a:latin typeface="Times New Roman" panose="02020603050405020304" pitchFamily="18" charset="0"/>
                <a:ea typeface="楷体" panose="02010609060101010101" charset="-122"/>
                <a:cs typeface="楷体" panose="02010609060101010101" charset="-122"/>
              </a:rPr>
              <a:t>j)。</a:t>
            </a:r>
          </a:p>
        </p:txBody>
      </p:sp>
      <p:pic>
        <p:nvPicPr>
          <p:cNvPr id="7" name="图片 6"/>
          <p:cNvPicPr>
            <a:picLocks noChangeAspect="1"/>
          </p:cNvPicPr>
          <p:nvPr/>
        </p:nvPicPr>
        <p:blipFill>
          <a:blip r:embed="rId2"/>
          <a:stretch>
            <a:fillRect/>
          </a:stretch>
        </p:blipFill>
        <p:spPr>
          <a:xfrm>
            <a:off x="410646" y="1577633"/>
            <a:ext cx="5280934" cy="4020943"/>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53220" y="143120"/>
            <a:ext cx="5680723" cy="772648"/>
          </a:xfrm>
        </p:spPr>
        <p:txBody>
          <a:bodyPr/>
          <a:lstStyle/>
          <a:p>
            <a:r>
              <a:rPr lang="en-US" altLang="zh-CN" dirty="0">
                <a:cs typeface="微软雅黑" panose="020B0503020204020204" pitchFamily="34" charset="-122"/>
                <a:sym typeface="+mn-ea"/>
              </a:rPr>
              <a:t>3.6.2 </a:t>
            </a:r>
            <a:r>
              <a:rPr lang="zh-CN" altLang="en-US" dirty="0">
                <a:cs typeface="微软雅黑" panose="020B0503020204020204" pitchFamily="34" charset="-122"/>
                <a:sym typeface="+mn-ea"/>
              </a:rPr>
              <a:t>实验结果</a:t>
            </a:r>
            <a:endParaRPr lang="en-US" dirty="0"/>
          </a:p>
        </p:txBody>
      </p:sp>
      <p:sp>
        <p:nvSpPr>
          <p:cNvPr id="3" name="文本框 2"/>
          <p:cNvSpPr txBox="1"/>
          <p:nvPr/>
        </p:nvSpPr>
        <p:spPr>
          <a:xfrm>
            <a:off x="5922015" y="915670"/>
            <a:ext cx="2856225" cy="5631180"/>
          </a:xfrm>
          <a:prstGeom prst="rect">
            <a:avLst/>
          </a:prstGeom>
          <a:noFill/>
        </p:spPr>
        <p:txBody>
          <a:bodyPr wrap="square" rtlCol="0" anchor="t">
            <a:spAutoFit/>
          </a:bodyPr>
          <a:lstStyle/>
          <a:p>
            <a:pPr algn="just">
              <a:buClrTx/>
              <a:buSzTx/>
              <a:buFontTx/>
            </a:pPr>
            <a:r>
              <a:rPr lang="zh-CN" altLang="en-US" dirty="0">
                <a:uFillTx/>
                <a:latin typeface="Times New Roman" panose="02020603050405020304" pitchFamily="18" charset="0"/>
                <a:ea typeface="楷体" panose="02010609060101010101" charset="-122"/>
                <a:cs typeface="楷体" panose="02010609060101010101" charset="-122"/>
                <a:sym typeface="+mn-ea"/>
              </a:rPr>
              <a:t>由图 3-4 b) 和图 3-4 g) 可知，仅考虑图像的全局信息，CV 模型不能正确地提取出血管的边界，而且会在背景处出现一些多余的轮廓线。LGIF 模型虽然大体上可以提取出血管的边界，但在两个图像的背景处都会出现两条多余的轮廓线，如图 3-4 d) 和图 3-4 i) 所示。这是由于 LGIF 模型中全局拟合项的权值</a:t>
            </a:r>
            <a:r>
              <a:rPr lang="zh-CN" altLang="en-US" dirty="0">
                <a:uFillTx/>
                <a:latin typeface="Times New Roman" panose="02020603050405020304" pitchFamily="18" charset="0"/>
                <a:ea typeface="楷体" panose="02010609060101010101" charset="-122"/>
                <a:cs typeface="楷体" panose="02010609060101010101" charset="-122"/>
              </a:rPr>
              <a:t>是一个常数值，从而使得轮廓线被全局拟合力过分地影响，将图像的背景错误地分隔开来。第三列 RSF 模型的结果和第五列新模型的结果显示 RSF 模型和新模型可以正确地提取出血管的边界。</a:t>
            </a:r>
            <a:endParaRPr lang="zh-CN" altLang="en-US" dirty="0"/>
          </a:p>
        </p:txBody>
      </p:sp>
      <p:pic>
        <p:nvPicPr>
          <p:cNvPr id="5" name="图片 4">
            <a:extLst>
              <a:ext uri="{FF2B5EF4-FFF2-40B4-BE49-F238E27FC236}">
                <a16:creationId xmlns:a16="http://schemas.microsoft.com/office/drawing/2014/main" id="{3B226A05-8ED1-4B54-BCA4-02804ACD3AFF}"/>
              </a:ext>
            </a:extLst>
          </p:cNvPr>
          <p:cNvPicPr>
            <a:picLocks noChangeAspect="1"/>
          </p:cNvPicPr>
          <p:nvPr/>
        </p:nvPicPr>
        <p:blipFill>
          <a:blip r:embed="rId2"/>
          <a:stretch>
            <a:fillRect/>
          </a:stretch>
        </p:blipFill>
        <p:spPr>
          <a:xfrm>
            <a:off x="410646" y="1577633"/>
            <a:ext cx="5280934" cy="4020943"/>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53220" y="143120"/>
            <a:ext cx="5680723" cy="772648"/>
          </a:xfrm>
        </p:spPr>
        <p:txBody>
          <a:bodyPr/>
          <a:lstStyle/>
          <a:p>
            <a:r>
              <a:rPr lang="en-US" altLang="zh-CN" dirty="0">
                <a:cs typeface="微软雅黑" panose="020B0503020204020204" pitchFamily="34" charset="-122"/>
                <a:sym typeface="+mn-ea"/>
              </a:rPr>
              <a:t>3.6.2 </a:t>
            </a:r>
            <a:r>
              <a:rPr lang="zh-CN" altLang="en-US" dirty="0">
                <a:cs typeface="微软雅黑" panose="020B0503020204020204" pitchFamily="34" charset="-122"/>
                <a:sym typeface="+mn-ea"/>
              </a:rPr>
              <a:t>实验结果</a:t>
            </a:r>
            <a:endParaRPr lang="en-US" dirty="0"/>
          </a:p>
        </p:txBody>
      </p:sp>
      <p:sp>
        <p:nvSpPr>
          <p:cNvPr id="3" name="文本框 2"/>
          <p:cNvSpPr txBox="1"/>
          <p:nvPr/>
        </p:nvSpPr>
        <p:spPr>
          <a:xfrm>
            <a:off x="5955286" y="995408"/>
            <a:ext cx="2778068" cy="5355312"/>
          </a:xfrm>
          <a:prstGeom prst="rect">
            <a:avLst/>
          </a:prstGeom>
          <a:noFill/>
        </p:spPr>
        <p:txBody>
          <a:bodyPr wrap="square" rtlCol="0" anchor="t">
            <a:spAutoFit/>
          </a:bodyPr>
          <a:lstStyle/>
          <a:p>
            <a:pPr algn="just">
              <a:buClrTx/>
              <a:buSzTx/>
              <a:buFontTx/>
            </a:pPr>
            <a:r>
              <a:rPr lang="zh-CN" altLang="en-US" dirty="0">
                <a:uFillTx/>
                <a:latin typeface="Times New Roman" panose="02020603050405020304" pitchFamily="18" charset="0"/>
                <a:ea typeface="楷体" panose="02010609060101010101" charset="-122"/>
                <a:cs typeface="楷体" panose="02010609060101010101" charset="-122"/>
                <a:sym typeface="+mn-ea"/>
              </a:rPr>
              <a:t>这个例子说明新模型继承了 RSF 模型的优点，可以分割具有弱边界的图像，如血管图像或者是类似血管结构的图像。在处理这种具有弱边界的图像时，局部信息是很重要的，而新模型可以根据图像自身的强度信息自动地控制局部与全局拟合项的作用，从而给出正确的分割结果。这是 LGIF 模型不能做到的，此外 LGIF 模型的非凸性也是导致局部极小的原因。这两个图像的大小分别为为 110 × 111 和 131 × 103。对于这两个血管图像，使用 </a:t>
            </a:r>
            <a:r>
              <a:rPr lang="zh-CN" altLang="en-US" i="1" dirty="0">
                <a:uFillTx/>
                <a:latin typeface="Times New Roman" panose="02020603050405020304" pitchFamily="18" charset="0"/>
                <a:ea typeface="楷体" panose="02010609060101010101" charset="-122"/>
                <a:cs typeface="楷体" panose="02010609060101010101" charset="-122"/>
                <a:sym typeface="+mn-ea"/>
              </a:rPr>
              <a:t>λ</a:t>
            </a:r>
            <a:r>
              <a:rPr lang="zh-CN" altLang="en-US" baseline="-25000" dirty="0">
                <a:uFillTx/>
                <a:latin typeface="Times New Roman" panose="02020603050405020304" pitchFamily="18" charset="0"/>
                <a:ea typeface="楷体" panose="02010609060101010101" charset="-122"/>
                <a:cs typeface="楷体" panose="02010609060101010101" charset="-122"/>
                <a:sym typeface="+mn-ea"/>
              </a:rPr>
              <a:t>1</a:t>
            </a:r>
            <a:r>
              <a:rPr lang="zh-CN" altLang="en-US" dirty="0">
                <a:uFillTx/>
                <a:latin typeface="Times New Roman" panose="02020603050405020304" pitchFamily="18" charset="0"/>
                <a:ea typeface="楷体" panose="02010609060101010101" charset="-122"/>
                <a:cs typeface="楷体" panose="02010609060101010101" charset="-122"/>
                <a:sym typeface="+mn-ea"/>
              </a:rPr>
              <a:t> =</a:t>
            </a:r>
            <a:r>
              <a:rPr lang="zh-CN" altLang="en-US" i="1" dirty="0">
                <a:uFillTx/>
                <a:latin typeface="Times New Roman" panose="02020603050405020304" pitchFamily="18" charset="0"/>
                <a:ea typeface="楷体" panose="02010609060101010101" charset="-122"/>
                <a:cs typeface="楷体" panose="02010609060101010101" charset="-122"/>
                <a:sym typeface="+mn-ea"/>
              </a:rPr>
              <a:t> λ</a:t>
            </a:r>
            <a:r>
              <a:rPr lang="zh-CN" altLang="en-US" baseline="-25000" dirty="0">
                <a:uFillTx/>
                <a:latin typeface="Times New Roman" panose="02020603050405020304" pitchFamily="18" charset="0"/>
                <a:ea typeface="楷体" panose="02010609060101010101" charset="-122"/>
                <a:cs typeface="楷体" panose="02010609060101010101" charset="-122"/>
                <a:sym typeface="+mn-ea"/>
              </a:rPr>
              <a:t>2</a:t>
            </a:r>
            <a:r>
              <a:rPr lang="zh-CN" altLang="en-US" dirty="0">
                <a:uFillTx/>
                <a:latin typeface="Times New Roman" panose="02020603050405020304" pitchFamily="18" charset="0"/>
                <a:ea typeface="楷体" panose="02010609060101010101" charset="-122"/>
                <a:cs typeface="楷体" panose="02010609060101010101" charset="-122"/>
                <a:sym typeface="+mn-ea"/>
              </a:rPr>
              <a:t> = 1</a:t>
            </a:r>
            <a:r>
              <a:rPr lang="zh-CN" altLang="en-US" i="1" dirty="0">
                <a:uFillTx/>
                <a:latin typeface="Times New Roman" panose="02020603050405020304" pitchFamily="18" charset="0"/>
                <a:ea typeface="楷体" panose="02010609060101010101" charset="-122"/>
                <a:cs typeface="楷体" panose="02010609060101010101" charset="-122"/>
                <a:sym typeface="+mn-ea"/>
              </a:rPr>
              <a:t>e</a:t>
            </a:r>
            <a:r>
              <a:rPr lang="zh-CN" altLang="en-US" dirty="0">
                <a:uFillTx/>
                <a:latin typeface="Times New Roman" panose="02020603050405020304" pitchFamily="18" charset="0"/>
                <a:ea typeface="楷体" panose="02010609060101010101" charset="-122"/>
                <a:cs typeface="楷体" panose="02010609060101010101" charset="-122"/>
                <a:sym typeface="+mn-ea"/>
              </a:rPr>
              <a:t> − 5。</a:t>
            </a:r>
            <a:endParaRPr lang="zh-CN" altLang="en-US" dirty="0"/>
          </a:p>
        </p:txBody>
      </p:sp>
      <p:pic>
        <p:nvPicPr>
          <p:cNvPr id="5" name="图片 4">
            <a:extLst>
              <a:ext uri="{FF2B5EF4-FFF2-40B4-BE49-F238E27FC236}">
                <a16:creationId xmlns:a16="http://schemas.microsoft.com/office/drawing/2014/main" id="{7238A878-7839-4236-AD54-38A639DE173C}"/>
              </a:ext>
            </a:extLst>
          </p:cNvPr>
          <p:cNvPicPr>
            <a:picLocks noChangeAspect="1"/>
          </p:cNvPicPr>
          <p:nvPr/>
        </p:nvPicPr>
        <p:blipFill>
          <a:blip r:embed="rId2"/>
          <a:stretch>
            <a:fillRect/>
          </a:stretch>
        </p:blipFill>
        <p:spPr>
          <a:xfrm>
            <a:off x="410646" y="1577633"/>
            <a:ext cx="5280934" cy="4020943"/>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53220" y="143120"/>
            <a:ext cx="5680723" cy="772648"/>
          </a:xfrm>
        </p:spPr>
        <p:txBody>
          <a:bodyPr/>
          <a:lstStyle/>
          <a:p>
            <a:r>
              <a:rPr lang="en-US" altLang="zh-CN" dirty="0">
                <a:cs typeface="微软雅黑" panose="020B0503020204020204" pitchFamily="34" charset="-122"/>
                <a:sym typeface="+mn-ea"/>
              </a:rPr>
              <a:t>3.6.2 </a:t>
            </a:r>
            <a:r>
              <a:rPr lang="zh-CN" altLang="en-US" dirty="0">
                <a:cs typeface="微软雅黑" panose="020B0503020204020204" pitchFamily="34" charset="-122"/>
                <a:sym typeface="+mn-ea"/>
              </a:rPr>
              <a:t>实验结果</a:t>
            </a:r>
            <a:endParaRPr lang="en-US" dirty="0"/>
          </a:p>
        </p:txBody>
      </p:sp>
      <p:pic>
        <p:nvPicPr>
          <p:cNvPr id="5" name="图片 4"/>
          <p:cNvPicPr>
            <a:picLocks noChangeAspect="1"/>
          </p:cNvPicPr>
          <p:nvPr/>
        </p:nvPicPr>
        <p:blipFill>
          <a:blip r:embed="rId2"/>
          <a:stretch>
            <a:fillRect/>
          </a:stretch>
        </p:blipFill>
        <p:spPr>
          <a:xfrm>
            <a:off x="798195" y="2825115"/>
            <a:ext cx="7548245" cy="3094990"/>
          </a:xfrm>
          <a:prstGeom prst="rect">
            <a:avLst/>
          </a:prstGeom>
        </p:spPr>
      </p:pic>
      <p:sp>
        <p:nvSpPr>
          <p:cNvPr id="4" name="文本框 3"/>
          <p:cNvSpPr txBox="1"/>
          <p:nvPr/>
        </p:nvSpPr>
        <p:spPr>
          <a:xfrm>
            <a:off x="798195" y="1190625"/>
            <a:ext cx="7719060" cy="1198880"/>
          </a:xfrm>
          <a:prstGeom prst="rect">
            <a:avLst/>
          </a:prstGeom>
          <a:noFill/>
        </p:spPr>
        <p:txBody>
          <a:bodyPr wrap="square" rtlCol="0" anchor="t">
            <a:spAutoFit/>
          </a:bodyPr>
          <a:lstStyle/>
          <a:p>
            <a:pPr algn="l">
              <a:buClrTx/>
              <a:buSzTx/>
              <a:buFontTx/>
            </a:pPr>
            <a:r>
              <a:rPr lang="en-US" altLang="zh-CN" dirty="0">
                <a:uFillTx/>
                <a:latin typeface="Times New Roman" panose="02020603050405020304" pitchFamily="18" charset="0"/>
                <a:ea typeface="楷体" panose="02010609060101010101" charset="-122"/>
                <a:cs typeface="楷体" panose="02010609060101010101" charset="-122"/>
              </a:rPr>
              <a:t>	</a:t>
            </a:r>
            <a:r>
              <a:rPr lang="zh-CN" altLang="en-US" dirty="0">
                <a:uFillTx/>
                <a:latin typeface="Times New Roman" panose="02020603050405020304" pitchFamily="18" charset="0"/>
                <a:ea typeface="楷体" panose="02010609060101010101" charset="-122"/>
                <a:cs typeface="楷体" panose="02010609060101010101" charset="-122"/>
              </a:rPr>
              <a:t>图 3-5 给出 RSF 模型和新模型应用于这两个血管图像的最终水平集函数</a:t>
            </a:r>
            <a:r>
              <a:rPr lang="el-GR" altLang="zh-CN" sz="1800" b="0" i="1" u="none" strike="noStrike" baseline="0" dirty="0">
                <a:latin typeface="Times New Roman" panose="02020603050405020304" pitchFamily="18" charset="0"/>
                <a:cs typeface="Times New Roman" panose="02020603050405020304" pitchFamily="18" charset="0"/>
              </a:rPr>
              <a:t>ϕ</a:t>
            </a:r>
            <a:r>
              <a:rPr lang="zh-CN" altLang="en-US" dirty="0">
                <a:uFillTx/>
                <a:latin typeface="Times New Roman" panose="02020603050405020304" pitchFamily="18" charset="0"/>
                <a:ea typeface="楷体" panose="02010609060101010101" charset="-122"/>
                <a:cs typeface="楷体" panose="02010609060101010101" charset="-122"/>
              </a:rPr>
              <a:t>之间的比较。可以看出由新模型得到的最终水平集函数</a:t>
            </a:r>
            <a:r>
              <a:rPr lang="el-GR" altLang="zh-CN" sz="1800" b="0" i="1" u="none" strike="noStrike" baseline="0" dirty="0">
                <a:latin typeface="Times New Roman" panose="02020603050405020304" pitchFamily="18" charset="0"/>
                <a:cs typeface="Times New Roman" panose="02020603050405020304" pitchFamily="18" charset="0"/>
              </a:rPr>
              <a:t>ϕ </a:t>
            </a:r>
            <a:r>
              <a:rPr lang="zh-CN" altLang="en-US" dirty="0">
                <a:uFillTx/>
                <a:latin typeface="Times New Roman" panose="02020603050405020304" pitchFamily="18" charset="0"/>
                <a:ea typeface="楷体" panose="02010609060101010101" charset="-122"/>
                <a:cs typeface="楷体" panose="02010609060101010101" charset="-122"/>
              </a:rPr>
              <a:t>，如图 3-5 c) 和图3-5 d) 所示，比图 3-5 a) 和图 3-5 b) 中由 RSF 模型得到的最终水平集函数</a:t>
            </a:r>
            <a:r>
              <a:rPr lang="el-GR" altLang="zh-CN" sz="1800" b="0" i="1" u="none" strike="noStrike" baseline="0" dirty="0">
                <a:latin typeface="Times New Roman" panose="02020603050405020304" pitchFamily="18" charset="0"/>
                <a:cs typeface="Times New Roman" panose="02020603050405020304" pitchFamily="18" charset="0"/>
              </a:rPr>
              <a:t>ϕ</a:t>
            </a:r>
            <a:r>
              <a:rPr lang="zh-CN" altLang="en-US" dirty="0">
                <a:uFillTx/>
                <a:latin typeface="Times New Roman" panose="02020603050405020304" pitchFamily="18" charset="0"/>
                <a:ea typeface="楷体" panose="02010609060101010101" charset="-122"/>
                <a:cs typeface="楷体" panose="02010609060101010101" charset="-122"/>
              </a:rPr>
              <a:t>更好。</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4941" y="1542313"/>
            <a:ext cx="4681359" cy="4004841"/>
          </a:xfrm>
          <a:prstGeom prst="rect">
            <a:avLst/>
          </a:prstGeom>
        </p:spPr>
      </p:pic>
      <p:sp>
        <p:nvSpPr>
          <p:cNvPr id="2" name="标题 1"/>
          <p:cNvSpPr>
            <a:spLocks noGrp="1"/>
          </p:cNvSpPr>
          <p:nvPr>
            <p:ph type="title"/>
          </p:nvPr>
        </p:nvSpPr>
        <p:spPr>
          <a:xfrm>
            <a:off x="1053220" y="143120"/>
            <a:ext cx="5680723" cy="772648"/>
          </a:xfrm>
        </p:spPr>
        <p:txBody>
          <a:bodyPr/>
          <a:lstStyle/>
          <a:p>
            <a:r>
              <a:rPr lang="en-US" altLang="zh-CN" dirty="0">
                <a:cs typeface="微软雅黑" panose="020B0503020204020204" pitchFamily="34" charset="-122"/>
                <a:sym typeface="+mn-ea"/>
              </a:rPr>
              <a:t>3.6.2 </a:t>
            </a:r>
            <a:r>
              <a:rPr lang="zh-CN" altLang="en-US" dirty="0">
                <a:cs typeface="微软雅黑" panose="020B0503020204020204" pitchFamily="34" charset="-122"/>
                <a:sym typeface="+mn-ea"/>
              </a:rPr>
              <a:t>实验结果</a:t>
            </a:r>
            <a:endParaRPr lang="en-US" dirty="0"/>
          </a:p>
        </p:txBody>
      </p:sp>
      <p:sp>
        <p:nvSpPr>
          <p:cNvPr id="4" name="文本框 3"/>
          <p:cNvSpPr txBox="1"/>
          <p:nvPr/>
        </p:nvSpPr>
        <p:spPr>
          <a:xfrm>
            <a:off x="4572000" y="950990"/>
            <a:ext cx="4254500" cy="5354320"/>
          </a:xfrm>
          <a:prstGeom prst="rect">
            <a:avLst/>
          </a:prstGeom>
          <a:noFill/>
        </p:spPr>
        <p:txBody>
          <a:bodyPr wrap="square" rtlCol="0" anchor="t">
            <a:spAutoFit/>
          </a:bodyPr>
          <a:lstStyle/>
          <a:p>
            <a:pPr algn="just">
              <a:buClrTx/>
              <a:buSzTx/>
              <a:buFontTx/>
            </a:pPr>
            <a:r>
              <a:rPr lang="en-US" altLang="zh-CN" dirty="0">
                <a:uFillTx/>
                <a:latin typeface="Times New Roman" panose="02020603050405020304" pitchFamily="18" charset="0"/>
                <a:ea typeface="楷体" panose="02010609060101010101" charset="-122"/>
                <a:cs typeface="楷体" panose="02010609060101010101" charset="-122"/>
              </a:rPr>
              <a:t>	</a:t>
            </a:r>
            <a:r>
              <a:rPr lang="zh-CN" altLang="en-US" dirty="0">
                <a:uFillTx/>
                <a:latin typeface="Times New Roman" panose="02020603050405020304" pitchFamily="18" charset="0"/>
                <a:ea typeface="楷体" panose="02010609060101010101" charset="-122"/>
                <a:cs typeface="楷体" panose="02010609060101010101" charset="-122"/>
              </a:rPr>
              <a:t>图 3-6 给出其它模型和新模型用于一个合成的强度不均匀图像的比较。图 3-6 a) 给出了原始图像以及初始轮廓线，CV 模型RSF 模型，LGIF 模型和新模型的分割图像分别在图 3-6 b)，图 3-6 c)，图 3-6 d) 和图 3-6 e) 中给出。由图 3-6 b)，图 3-6 c) 和图 3-6 d) 可知，在这三个模型的分割结果中，会出现多余的轮廓线。新模型可以给出正确的分割结果，如图 3-6 e) 所示。事实上，通过观察这四个模型的轮廓线演变过程，当用新模型时，在曲线演变过程中也会有多余的轮廓线出现，但是这些多余的轮廓线最终会消失，这是因为使用了Split Bregman 方法，轮廓线可以快速地移动。而其他三个模型在曲线演变过程中产生的多余的轮廓线最终停留在图像里，从而不能正确的分割该图像。该图像的大小为 200 × 200。对于该合成图像，使用 </a:t>
            </a:r>
            <a:r>
              <a:rPr lang="zh-CN" altLang="en-US" i="1" dirty="0">
                <a:uFillTx/>
                <a:latin typeface="Times New Roman" panose="02020603050405020304" pitchFamily="18" charset="0"/>
                <a:ea typeface="楷体" panose="02010609060101010101" charset="-122"/>
                <a:cs typeface="楷体" panose="02010609060101010101" charset="-122"/>
              </a:rPr>
              <a:t>λ</a:t>
            </a:r>
            <a:r>
              <a:rPr lang="zh-CN" altLang="en-US" baseline="-25000" dirty="0">
                <a:uFillTx/>
                <a:latin typeface="Times New Roman" panose="02020603050405020304" pitchFamily="18" charset="0"/>
                <a:ea typeface="楷体" panose="02010609060101010101" charset="-122"/>
                <a:cs typeface="楷体" panose="02010609060101010101" charset="-122"/>
              </a:rPr>
              <a:t>1</a:t>
            </a:r>
            <a:r>
              <a:rPr lang="zh-CN" altLang="en-US" dirty="0">
                <a:uFillTx/>
                <a:latin typeface="Times New Roman" panose="02020603050405020304" pitchFamily="18" charset="0"/>
                <a:ea typeface="楷体" panose="02010609060101010101" charset="-122"/>
                <a:cs typeface="楷体" panose="02010609060101010101" charset="-122"/>
              </a:rPr>
              <a:t> = </a:t>
            </a:r>
            <a:r>
              <a:rPr lang="zh-CN" altLang="en-US" i="1" dirty="0">
                <a:uFillTx/>
                <a:latin typeface="Times New Roman" panose="02020603050405020304" pitchFamily="18" charset="0"/>
                <a:ea typeface="楷体" panose="02010609060101010101" charset="-122"/>
                <a:cs typeface="楷体" panose="02010609060101010101" charset="-122"/>
              </a:rPr>
              <a:t>λ</a:t>
            </a:r>
            <a:r>
              <a:rPr lang="zh-CN" altLang="en-US" baseline="-25000" dirty="0">
                <a:uFillTx/>
                <a:latin typeface="Times New Roman" panose="02020603050405020304" pitchFamily="18" charset="0"/>
                <a:ea typeface="楷体" panose="02010609060101010101" charset="-122"/>
                <a:cs typeface="楷体" panose="02010609060101010101" charset="-122"/>
              </a:rPr>
              <a:t>2</a:t>
            </a:r>
            <a:r>
              <a:rPr lang="zh-CN" altLang="en-US" dirty="0">
                <a:uFillTx/>
                <a:latin typeface="Times New Roman" panose="02020603050405020304" pitchFamily="18" charset="0"/>
                <a:ea typeface="楷体" panose="02010609060101010101" charset="-122"/>
                <a:cs typeface="楷体" panose="02010609060101010101" charset="-122"/>
              </a:rPr>
              <a:t> = 1</a:t>
            </a:r>
            <a:r>
              <a:rPr lang="zh-CN" altLang="en-US" i="1" dirty="0">
                <a:uFillTx/>
                <a:latin typeface="Times New Roman" panose="02020603050405020304" pitchFamily="18" charset="0"/>
                <a:ea typeface="楷体" panose="02010609060101010101" charset="-122"/>
                <a:cs typeface="楷体" panose="02010609060101010101" charset="-122"/>
              </a:rPr>
              <a:t>e</a:t>
            </a:r>
            <a:r>
              <a:rPr lang="zh-CN" altLang="en-US" dirty="0">
                <a:uFillTx/>
                <a:latin typeface="Times New Roman" panose="02020603050405020304" pitchFamily="18" charset="0"/>
                <a:ea typeface="楷体" panose="02010609060101010101" charset="-122"/>
                <a:cs typeface="楷体" panose="02010609060101010101" charset="-122"/>
              </a:rPr>
              <a:t> − 5。</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53220" y="143120"/>
            <a:ext cx="5680723" cy="772648"/>
          </a:xfrm>
        </p:spPr>
        <p:txBody>
          <a:bodyPr/>
          <a:lstStyle/>
          <a:p>
            <a:r>
              <a:rPr lang="en-US" altLang="zh-CN" dirty="0">
                <a:cs typeface="微软雅黑" panose="020B0503020204020204" pitchFamily="34" charset="-122"/>
                <a:sym typeface="+mn-ea"/>
              </a:rPr>
              <a:t>3.6.2 </a:t>
            </a:r>
            <a:r>
              <a:rPr lang="zh-CN" altLang="en-US" dirty="0">
                <a:cs typeface="微软雅黑" panose="020B0503020204020204" pitchFamily="34" charset="-122"/>
                <a:sym typeface="+mn-ea"/>
              </a:rPr>
              <a:t>实验结果</a:t>
            </a:r>
            <a:endParaRPr lang="en-US" dirty="0"/>
          </a:p>
        </p:txBody>
      </p:sp>
      <p:sp>
        <p:nvSpPr>
          <p:cNvPr id="3" name="文本框 2"/>
          <p:cNvSpPr txBox="1"/>
          <p:nvPr/>
        </p:nvSpPr>
        <p:spPr>
          <a:xfrm>
            <a:off x="5929630" y="2043430"/>
            <a:ext cx="2540000" cy="2584450"/>
          </a:xfrm>
          <a:prstGeom prst="rect">
            <a:avLst/>
          </a:prstGeom>
          <a:noFill/>
        </p:spPr>
        <p:txBody>
          <a:bodyPr wrap="square" rtlCol="0" anchor="t">
            <a:spAutoFit/>
          </a:bodyPr>
          <a:lstStyle/>
          <a:p>
            <a:pPr algn="l">
              <a:buClrTx/>
              <a:buSzTx/>
              <a:buFontTx/>
            </a:pPr>
            <a:r>
              <a:rPr lang="en-US" altLang="zh-CN" dirty="0">
                <a:uFillTx/>
                <a:latin typeface="Times New Roman" panose="02020603050405020304" pitchFamily="18" charset="0"/>
                <a:ea typeface="楷体" panose="02010609060101010101" charset="-122"/>
                <a:cs typeface="楷体" panose="02010609060101010101" charset="-122"/>
              </a:rPr>
              <a:t>	</a:t>
            </a:r>
            <a:r>
              <a:rPr lang="zh-CN" altLang="en-US" dirty="0">
                <a:uFillTx/>
                <a:latin typeface="Times New Roman" panose="02020603050405020304" pitchFamily="18" charset="0"/>
                <a:ea typeface="楷体" panose="02010609060101010101" charset="-122"/>
                <a:cs typeface="楷体" panose="02010609060101010101" charset="-122"/>
              </a:rPr>
              <a:t>为了更好地显示新模型的优越性，图 3-7 给出了四个模型用于图 3-6 中图像得到的相应的最终水平集函数</a:t>
            </a:r>
            <a:r>
              <a:rPr lang="el-GR" altLang="zh-CN" sz="1800" b="0" i="1" u="none" strike="noStrike" baseline="0" dirty="0">
                <a:latin typeface="Times New Roman" panose="02020603050405020304" pitchFamily="18" charset="0"/>
                <a:cs typeface="Times New Roman" panose="02020603050405020304" pitchFamily="18" charset="0"/>
              </a:rPr>
              <a:t>ϕ</a:t>
            </a:r>
            <a:r>
              <a:rPr lang="zh-CN" altLang="en-US" dirty="0">
                <a:uFillTx/>
                <a:latin typeface="Times New Roman" panose="02020603050405020304" pitchFamily="18" charset="0"/>
                <a:ea typeface="楷体" panose="02010609060101010101" charset="-122"/>
                <a:cs typeface="楷体" panose="02010609060101010101" charset="-122"/>
              </a:rPr>
              <a:t>的网格图。可以清楚地看到新模型得到的最终水平集函数</a:t>
            </a:r>
            <a:r>
              <a:rPr lang="el-GR" altLang="zh-CN" sz="1800" b="0" i="1" u="none" strike="noStrike" baseline="0" dirty="0">
                <a:latin typeface="Times New Roman" panose="02020603050405020304" pitchFamily="18" charset="0"/>
                <a:cs typeface="Times New Roman" panose="02020603050405020304" pitchFamily="18" charset="0"/>
              </a:rPr>
              <a:t>ϕ</a:t>
            </a:r>
            <a:r>
              <a:rPr lang="zh-CN" altLang="en-US" dirty="0">
                <a:uFillTx/>
                <a:latin typeface="Times New Roman" panose="02020603050405020304" pitchFamily="18" charset="0"/>
                <a:ea typeface="楷体" panose="02010609060101010101" charset="-122"/>
                <a:cs typeface="楷体" panose="02010609060101010101" charset="-122"/>
              </a:rPr>
              <a:t>是最好的，如图 3-7 d) 所示。</a:t>
            </a:r>
            <a:endParaRPr lang="zh-CN" altLang="en-US" dirty="0"/>
          </a:p>
        </p:txBody>
      </p:sp>
      <p:pic>
        <p:nvPicPr>
          <p:cNvPr id="4" name="图片 3"/>
          <p:cNvPicPr>
            <a:picLocks noChangeAspect="1"/>
          </p:cNvPicPr>
          <p:nvPr/>
        </p:nvPicPr>
        <p:blipFill>
          <a:blip r:embed="rId2"/>
          <a:stretch>
            <a:fillRect/>
          </a:stretch>
        </p:blipFill>
        <p:spPr>
          <a:xfrm>
            <a:off x="409575" y="1238885"/>
            <a:ext cx="5520055" cy="4617720"/>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53220" y="143120"/>
            <a:ext cx="5680723" cy="772648"/>
          </a:xfrm>
        </p:spPr>
        <p:txBody>
          <a:bodyPr/>
          <a:lstStyle/>
          <a:p>
            <a:r>
              <a:rPr lang="en-US" altLang="zh-CN" dirty="0">
                <a:cs typeface="微软雅黑" panose="020B0503020204020204" pitchFamily="34" charset="-122"/>
                <a:sym typeface="+mn-ea"/>
              </a:rPr>
              <a:t>3.6.2 </a:t>
            </a:r>
            <a:r>
              <a:rPr lang="zh-CN" altLang="en-US" dirty="0">
                <a:cs typeface="微软雅黑" panose="020B0503020204020204" pitchFamily="34" charset="-122"/>
                <a:sym typeface="+mn-ea"/>
              </a:rPr>
              <a:t>实验结果</a:t>
            </a:r>
            <a:endParaRPr lang="en-US" dirty="0"/>
          </a:p>
        </p:txBody>
      </p:sp>
      <p:pic>
        <p:nvPicPr>
          <p:cNvPr id="9" name="图片 8"/>
          <p:cNvPicPr>
            <a:picLocks noChangeAspect="1"/>
          </p:cNvPicPr>
          <p:nvPr/>
        </p:nvPicPr>
        <p:blipFill>
          <a:blip r:embed="rId2"/>
          <a:stretch>
            <a:fillRect/>
          </a:stretch>
        </p:blipFill>
        <p:spPr>
          <a:xfrm>
            <a:off x="1612900" y="915670"/>
            <a:ext cx="6367145" cy="3494405"/>
          </a:xfrm>
          <a:prstGeom prst="rect">
            <a:avLst/>
          </a:prstGeom>
        </p:spPr>
      </p:pic>
      <p:sp>
        <p:nvSpPr>
          <p:cNvPr id="8" name="文本框 7"/>
          <p:cNvSpPr txBox="1"/>
          <p:nvPr/>
        </p:nvSpPr>
        <p:spPr>
          <a:xfrm>
            <a:off x="517950" y="4540531"/>
            <a:ext cx="8186510" cy="1753235"/>
          </a:xfrm>
          <a:prstGeom prst="rect">
            <a:avLst/>
          </a:prstGeom>
          <a:noFill/>
        </p:spPr>
        <p:txBody>
          <a:bodyPr wrap="square" rtlCol="0" anchor="t">
            <a:spAutoFit/>
          </a:bodyPr>
          <a:lstStyle/>
          <a:p>
            <a:pPr algn="just">
              <a:buClrTx/>
              <a:buSzTx/>
              <a:buFontTx/>
            </a:pPr>
            <a:r>
              <a:rPr lang="en-US" altLang="zh-CN" dirty="0"/>
              <a:t>	</a:t>
            </a:r>
            <a:r>
              <a:rPr lang="zh-CN" altLang="en-US" dirty="0">
                <a:uFillTx/>
                <a:latin typeface="Times New Roman" panose="02020603050405020304" pitchFamily="18" charset="0"/>
                <a:ea typeface="楷体" panose="02010609060101010101" charset="-122"/>
                <a:cs typeface="楷体" panose="02010609060101010101" charset="-122"/>
              </a:rPr>
              <a:t>新模型也可以很容易地推广并应用于分割彩色图像。图 3-8 给出新模型应用于一个彩色大象图像的结果。图 3-8 的第一行给出了活动轮廓线由初始状态到收敛状态的演变过程，由图 3-8 d) 中的最终轮廓线可知，新模型可以正确地将图中的两个大象分割出来。第二行和第三行则给出对应的两个拟合函数</a:t>
            </a:r>
            <a:r>
              <a:rPr lang="en-US" altLang="zh-CN" i="1" dirty="0">
                <a:uFillTx/>
                <a:latin typeface="Times New Roman" panose="02020603050405020304" pitchFamily="18" charset="0"/>
                <a:ea typeface="楷体" panose="02010609060101010101" charset="-122"/>
                <a:cs typeface="楷体" panose="02010609060101010101" charset="-122"/>
              </a:rPr>
              <a:t>f</a:t>
            </a:r>
            <a:r>
              <a:rPr lang="en-US" altLang="zh-CN" baseline="-25000" dirty="0">
                <a:uFillTx/>
                <a:latin typeface="Times New Roman" panose="02020603050405020304" pitchFamily="18" charset="0"/>
                <a:ea typeface="楷体" panose="02010609060101010101" charset="-122"/>
                <a:cs typeface="楷体" panose="02010609060101010101" charset="-122"/>
              </a:rPr>
              <a:t>1</a:t>
            </a:r>
            <a:r>
              <a:rPr lang="zh-CN" altLang="en-US" dirty="0">
                <a:uFillTx/>
                <a:latin typeface="Times New Roman" panose="02020603050405020304" pitchFamily="18" charset="0"/>
                <a:ea typeface="楷体" panose="02010609060101010101" charset="-122"/>
                <a:cs typeface="楷体" panose="02010609060101010101" charset="-122"/>
              </a:rPr>
              <a:t>和</a:t>
            </a:r>
            <a:r>
              <a:rPr lang="en-US" altLang="zh-CN" i="1" dirty="0">
                <a:uFillTx/>
                <a:latin typeface="Times New Roman" panose="02020603050405020304" pitchFamily="18" charset="0"/>
                <a:ea typeface="楷体" panose="02010609060101010101" charset="-122"/>
                <a:cs typeface="楷体" panose="02010609060101010101" charset="-122"/>
              </a:rPr>
              <a:t>f</a:t>
            </a:r>
            <a:r>
              <a:rPr lang="en-US" altLang="zh-CN" baseline="-25000" dirty="0">
                <a:uFillTx/>
                <a:latin typeface="Times New Roman" panose="02020603050405020304" pitchFamily="18" charset="0"/>
                <a:ea typeface="楷体" panose="02010609060101010101" charset="-122"/>
                <a:cs typeface="楷体" panose="02010609060101010101" charset="-122"/>
              </a:rPr>
              <a:t>2</a:t>
            </a:r>
            <a:r>
              <a:rPr lang="zh-CN" altLang="en-US" dirty="0">
                <a:uFillTx/>
                <a:latin typeface="Times New Roman" panose="02020603050405020304" pitchFamily="18" charset="0"/>
                <a:ea typeface="楷体" panose="02010609060101010101" charset="-122"/>
                <a:cs typeface="楷体" panose="02010609060101010101" charset="-122"/>
              </a:rPr>
              <a:t>的演变过程。由第二行和第三行可以看出两个拟合函数</a:t>
            </a:r>
            <a:r>
              <a:rPr lang="en-US" altLang="zh-CN" i="1" dirty="0">
                <a:uFillTx/>
                <a:latin typeface="Times New Roman" panose="02020603050405020304" pitchFamily="18" charset="0"/>
                <a:ea typeface="楷体" panose="02010609060101010101" charset="-122"/>
                <a:cs typeface="楷体" panose="02010609060101010101" charset="-122"/>
              </a:rPr>
              <a:t>f</a:t>
            </a:r>
            <a:r>
              <a:rPr lang="en-US" altLang="zh-CN" baseline="-25000" dirty="0">
                <a:uFillTx/>
                <a:latin typeface="Times New Roman" panose="02020603050405020304" pitchFamily="18" charset="0"/>
                <a:ea typeface="楷体" panose="02010609060101010101" charset="-122"/>
                <a:cs typeface="楷体" panose="02010609060101010101" charset="-122"/>
              </a:rPr>
              <a:t>1</a:t>
            </a:r>
            <a:r>
              <a:rPr lang="zh-CN" altLang="en-US" dirty="0">
                <a:uFillTx/>
                <a:latin typeface="Times New Roman" panose="02020603050405020304" pitchFamily="18" charset="0"/>
                <a:ea typeface="楷体" panose="02010609060101010101" charset="-122"/>
                <a:cs typeface="楷体" panose="02010609060101010101" charset="-122"/>
              </a:rPr>
              <a:t>和</a:t>
            </a:r>
            <a:r>
              <a:rPr lang="en-US" altLang="zh-CN" i="1" dirty="0">
                <a:uFillTx/>
                <a:latin typeface="Times New Roman" panose="02020603050405020304" pitchFamily="18" charset="0"/>
                <a:ea typeface="楷体" panose="02010609060101010101" charset="-122"/>
                <a:cs typeface="楷体" panose="02010609060101010101" charset="-122"/>
              </a:rPr>
              <a:t>f</a:t>
            </a:r>
            <a:r>
              <a:rPr lang="en-US" altLang="zh-CN" baseline="-25000" dirty="0">
                <a:uFillTx/>
                <a:latin typeface="Times New Roman" panose="02020603050405020304" pitchFamily="18" charset="0"/>
                <a:ea typeface="楷体" panose="02010609060101010101" charset="-122"/>
                <a:cs typeface="楷体" panose="02010609060101010101" charset="-122"/>
              </a:rPr>
              <a:t>2</a:t>
            </a:r>
            <a:r>
              <a:rPr lang="zh-CN" altLang="en-US" dirty="0">
                <a:uFillTx/>
                <a:latin typeface="Times New Roman" panose="02020603050405020304" pitchFamily="18" charset="0"/>
                <a:ea typeface="楷体" panose="02010609060101010101" charset="-122"/>
                <a:cs typeface="楷体" panose="02010609060101010101" charset="-122"/>
              </a:rPr>
              <a:t>是光滑的，这也从实验上证明了</a:t>
            </a:r>
            <a:r>
              <a:rPr lang="en-US" altLang="zh-CN" i="1" dirty="0">
                <a:uFillTx/>
                <a:latin typeface="Times New Roman" panose="02020603050405020304" pitchFamily="18" charset="0"/>
                <a:ea typeface="楷体" panose="02010609060101010101" charset="-122"/>
                <a:cs typeface="楷体" panose="02010609060101010101" charset="-122"/>
              </a:rPr>
              <a:t>f</a:t>
            </a:r>
            <a:r>
              <a:rPr lang="en-US" altLang="zh-CN" baseline="-25000" dirty="0">
                <a:uFillTx/>
                <a:latin typeface="Times New Roman" panose="02020603050405020304" pitchFamily="18" charset="0"/>
                <a:ea typeface="楷体" panose="02010609060101010101" charset="-122"/>
                <a:cs typeface="楷体" panose="02010609060101010101" charset="-122"/>
              </a:rPr>
              <a:t>1</a:t>
            </a:r>
            <a:r>
              <a:rPr lang="zh-CN" altLang="en-US" dirty="0">
                <a:uFillTx/>
                <a:latin typeface="Times New Roman" panose="02020603050405020304" pitchFamily="18" charset="0"/>
                <a:ea typeface="楷体" panose="02010609060101010101" charset="-122"/>
                <a:cs typeface="楷体" panose="02010609060101010101" charset="-122"/>
              </a:rPr>
              <a:t>和</a:t>
            </a:r>
            <a:r>
              <a:rPr lang="en-US" altLang="zh-CN" i="1" dirty="0">
                <a:uFillTx/>
                <a:latin typeface="Times New Roman" panose="02020603050405020304" pitchFamily="18" charset="0"/>
                <a:ea typeface="楷体" panose="02010609060101010101" charset="-122"/>
                <a:cs typeface="楷体" panose="02010609060101010101" charset="-122"/>
              </a:rPr>
              <a:t>f</a:t>
            </a:r>
            <a:r>
              <a:rPr lang="en-US" altLang="zh-CN" baseline="-25000" dirty="0">
                <a:uFillTx/>
                <a:latin typeface="Times New Roman" panose="02020603050405020304" pitchFamily="18" charset="0"/>
                <a:ea typeface="楷体" panose="02010609060101010101" charset="-122"/>
                <a:cs typeface="楷体" panose="02010609060101010101" charset="-122"/>
              </a:rPr>
              <a:t>2</a:t>
            </a:r>
            <a:r>
              <a:rPr lang="zh-CN" altLang="en-US" dirty="0">
                <a:uFillTx/>
                <a:latin typeface="Times New Roman" panose="02020603050405020304" pitchFamily="18" charset="0"/>
                <a:ea typeface="楷体" panose="02010609060101010101" charset="-122"/>
                <a:cs typeface="楷体" panose="02010609060101010101" charset="-122"/>
              </a:rPr>
              <a:t>的正规性。</a:t>
            </a:r>
          </a:p>
        </p:txBody>
      </p:sp>
      <mc:AlternateContent xmlns:mc="http://schemas.openxmlformats.org/markup-compatibility/2006" xmlns:p14="http://schemas.microsoft.com/office/powerpoint/2010/main">
        <mc:Choice Requires="p14">
          <p:contentPart p14:bwMode="auto" r:id="rId3">
            <p14:nvContentPartPr>
              <p14:cNvPr id="3" name="墨迹 2">
                <a:extLst>
                  <a:ext uri="{FF2B5EF4-FFF2-40B4-BE49-F238E27FC236}">
                    <a16:creationId xmlns:a16="http://schemas.microsoft.com/office/drawing/2014/main" id="{63DADFD4-7FD9-0011-989A-2A3DED4986BE}"/>
                  </a:ext>
                </a:extLst>
              </p14:cNvPr>
              <p14:cNvContentPartPr/>
              <p14:nvPr/>
            </p14:nvContentPartPr>
            <p14:xfrm>
              <a:off x="409320" y="1062360"/>
              <a:ext cx="1197000" cy="631440"/>
            </p14:xfrm>
          </p:contentPart>
        </mc:Choice>
        <mc:Fallback xmlns="">
          <p:pic>
            <p:nvPicPr>
              <p:cNvPr id="3" name="墨迹 2">
                <a:extLst>
                  <a:ext uri="{FF2B5EF4-FFF2-40B4-BE49-F238E27FC236}">
                    <a16:creationId xmlns:a16="http://schemas.microsoft.com/office/drawing/2014/main" id="{63DADFD4-7FD9-0011-989A-2A3DED4986BE}"/>
                  </a:ext>
                </a:extLst>
              </p:cNvPr>
              <p:cNvPicPr/>
              <p:nvPr/>
            </p:nvPicPr>
            <p:blipFill>
              <a:blip r:embed="rId4"/>
              <a:stretch>
                <a:fillRect/>
              </a:stretch>
            </p:blipFill>
            <p:spPr>
              <a:xfrm>
                <a:off x="399960" y="1053000"/>
                <a:ext cx="1215720" cy="650160"/>
              </a:xfrm>
              <a:prstGeom prst="rect">
                <a:avLst/>
              </a:prstGeom>
            </p:spPr>
          </p:pic>
        </mc:Fallback>
      </mc:AlternateContent>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E8B684-60FE-4352-9352-25083FCAB476}"/>
              </a:ext>
            </a:extLst>
          </p:cNvPr>
          <p:cNvSpPr>
            <a:spLocks noGrp="1"/>
          </p:cNvSpPr>
          <p:nvPr>
            <p:ph type="title"/>
          </p:nvPr>
        </p:nvSpPr>
        <p:spPr/>
        <p:txBody>
          <a:bodyPr/>
          <a:lstStyle/>
          <a:p>
            <a:r>
              <a:rPr lang="en-US" altLang="zh-CN" dirty="0"/>
              <a:t>3.1 </a:t>
            </a:r>
            <a:r>
              <a:rPr lang="zh-CN" altLang="en-US" dirty="0"/>
              <a:t>引言</a:t>
            </a:r>
          </a:p>
        </p:txBody>
      </p:sp>
      <p:sp>
        <p:nvSpPr>
          <p:cNvPr id="4" name="文本框 3">
            <a:extLst>
              <a:ext uri="{FF2B5EF4-FFF2-40B4-BE49-F238E27FC236}">
                <a16:creationId xmlns:a16="http://schemas.microsoft.com/office/drawing/2014/main" id="{A813AFD4-54B3-4A1F-965C-CA05DAECAEB8}"/>
              </a:ext>
            </a:extLst>
          </p:cNvPr>
          <p:cNvSpPr txBox="1"/>
          <p:nvPr/>
        </p:nvSpPr>
        <p:spPr>
          <a:xfrm>
            <a:off x="605348" y="915768"/>
            <a:ext cx="7933303" cy="1754326"/>
          </a:xfrm>
          <a:prstGeom prst="rect">
            <a:avLst/>
          </a:prstGeom>
          <a:noFill/>
        </p:spPr>
        <p:txBody>
          <a:bodyPr wrap="square">
            <a:spAutoFit/>
          </a:bodyPr>
          <a:lstStyle/>
          <a:p>
            <a:pPr indent="457200" algn="just"/>
            <a:r>
              <a:rPr lang="zh-CN" altLang="en-US" dirty="0">
                <a:latin typeface="Times New Roman" panose="02020603050405020304" pitchFamily="18" charset="0"/>
                <a:ea typeface="楷体" panose="02010609060101010101" pitchFamily="49" charset="-122"/>
              </a:rPr>
              <a:t>考虑到</a:t>
            </a:r>
            <a:r>
              <a:rPr lang="en-US" altLang="zh-CN" dirty="0">
                <a:latin typeface="Times New Roman" panose="02020603050405020304" pitchFamily="18" charset="0"/>
                <a:ea typeface="楷体" panose="02010609060101010101" pitchFamily="49" charset="-122"/>
              </a:rPr>
              <a:t>CV</a:t>
            </a:r>
            <a:r>
              <a:rPr lang="zh-CN" altLang="en-US" dirty="0">
                <a:latin typeface="Times New Roman" panose="02020603050405020304" pitchFamily="18" charset="0"/>
                <a:ea typeface="楷体" panose="02010609060101010101" pitchFamily="49" charset="-122"/>
              </a:rPr>
              <a:t>模型和</a:t>
            </a:r>
            <a:r>
              <a:rPr lang="en-US" altLang="zh-CN" dirty="0">
                <a:latin typeface="Times New Roman" panose="02020603050405020304" pitchFamily="18" charset="0"/>
                <a:ea typeface="楷体" panose="02010609060101010101" pitchFamily="49" charset="-122"/>
              </a:rPr>
              <a:t>RSF </a:t>
            </a:r>
            <a:r>
              <a:rPr lang="zh-CN" altLang="en-US" dirty="0">
                <a:latin typeface="Times New Roman" panose="02020603050405020304" pitchFamily="18" charset="0"/>
                <a:ea typeface="楷体" panose="02010609060101010101" pitchFamily="49" charset="-122"/>
              </a:rPr>
              <a:t>模型各自的优点和缺点，</a:t>
            </a:r>
            <a:r>
              <a:rPr lang="en-US" altLang="zh-CN" dirty="0">
                <a:latin typeface="Times New Roman" panose="02020603050405020304" pitchFamily="18" charset="0"/>
                <a:ea typeface="楷体" panose="02010609060101010101" pitchFamily="49" charset="-122"/>
              </a:rPr>
              <a:t>Wang</a:t>
            </a:r>
            <a:r>
              <a:rPr lang="zh-CN" altLang="en-US" dirty="0">
                <a:latin typeface="Times New Roman" panose="02020603050405020304" pitchFamily="18" charset="0"/>
                <a:ea typeface="楷体" panose="02010609060101010101" pitchFamily="49" charset="-122"/>
              </a:rPr>
              <a:t>等人通过结合</a:t>
            </a:r>
            <a:r>
              <a:rPr lang="en-US" altLang="zh-CN" dirty="0">
                <a:latin typeface="Times New Roman" panose="02020603050405020304" pitchFamily="18" charset="0"/>
                <a:ea typeface="楷体" panose="02010609060101010101" pitchFamily="49" charset="-122"/>
              </a:rPr>
              <a:t>CV</a:t>
            </a:r>
            <a:r>
              <a:rPr lang="zh-CN" altLang="en-US" dirty="0">
                <a:latin typeface="Times New Roman" panose="02020603050405020304" pitchFamily="18" charset="0"/>
                <a:ea typeface="楷体" panose="02010609060101010101" pitchFamily="49" charset="-122"/>
              </a:rPr>
              <a:t>模型和</a:t>
            </a:r>
            <a:r>
              <a:rPr lang="en-US" altLang="zh-CN" dirty="0">
                <a:latin typeface="Times New Roman" panose="02020603050405020304" pitchFamily="18" charset="0"/>
                <a:ea typeface="楷体" panose="02010609060101010101" pitchFamily="49" charset="-122"/>
              </a:rPr>
              <a:t>RSF</a:t>
            </a:r>
            <a:r>
              <a:rPr lang="zh-CN" altLang="en-US" dirty="0">
                <a:latin typeface="Times New Roman" panose="02020603050405020304" pitchFamily="18" charset="0"/>
                <a:ea typeface="楷体" panose="02010609060101010101" pitchFamily="49" charset="-122"/>
              </a:rPr>
              <a:t>模型，提出了一个基于局部和全局强度拟合能量的图像分割模型，即</a:t>
            </a:r>
            <a:r>
              <a:rPr lang="en-US" altLang="zh-CN" dirty="0">
                <a:latin typeface="Times New Roman" panose="02020603050405020304" pitchFamily="18" charset="0"/>
                <a:ea typeface="楷体" panose="02010609060101010101" pitchFamily="49" charset="-122"/>
              </a:rPr>
              <a:t>LGIF</a:t>
            </a:r>
            <a:r>
              <a:rPr lang="zh-CN" altLang="en-US" dirty="0">
                <a:latin typeface="Times New Roman" panose="02020603050405020304" pitchFamily="18" charset="0"/>
                <a:ea typeface="楷体" panose="02010609060101010101" pitchFamily="49" charset="-122"/>
              </a:rPr>
              <a:t>模型。</a:t>
            </a:r>
            <a:r>
              <a:rPr lang="en-US" altLang="zh-CN" dirty="0">
                <a:latin typeface="Times New Roman" panose="02020603050405020304" pitchFamily="18" charset="0"/>
                <a:ea typeface="楷体" panose="02010609060101010101" pitchFamily="49" charset="-122"/>
              </a:rPr>
              <a:t>LGIF</a:t>
            </a:r>
            <a:r>
              <a:rPr lang="zh-CN" altLang="en-US" dirty="0">
                <a:latin typeface="Times New Roman" panose="02020603050405020304" pitchFamily="18" charset="0"/>
                <a:ea typeface="楷体" panose="02010609060101010101" pitchFamily="49" charset="-122"/>
              </a:rPr>
              <a:t>模型可以更加准确地分割图像，但是</a:t>
            </a:r>
            <a:r>
              <a:rPr lang="en-US" altLang="zh-CN" dirty="0">
                <a:latin typeface="Times New Roman" panose="02020603050405020304" pitchFamily="18" charset="0"/>
                <a:ea typeface="楷体" panose="02010609060101010101" pitchFamily="49" charset="-122"/>
              </a:rPr>
              <a:t>Wang</a:t>
            </a:r>
            <a:r>
              <a:rPr lang="zh-CN" altLang="en-US" dirty="0">
                <a:latin typeface="Times New Roman" panose="02020603050405020304" pitchFamily="18" charset="0"/>
                <a:ea typeface="楷体" panose="02010609060101010101" pitchFamily="49" charset="-122"/>
              </a:rPr>
              <a:t>等人需要根据不同的图像来选择合适的权值来平衡</a:t>
            </a:r>
            <a:r>
              <a:rPr lang="en-US" altLang="zh-CN" dirty="0">
                <a:latin typeface="Times New Roman" panose="02020603050405020304" pitchFamily="18" charset="0"/>
                <a:ea typeface="楷体" panose="02010609060101010101" pitchFamily="49" charset="-122"/>
              </a:rPr>
              <a:t>CV</a:t>
            </a:r>
            <a:r>
              <a:rPr lang="zh-CN" altLang="en-US" dirty="0">
                <a:latin typeface="Times New Roman" panose="02020603050405020304" pitchFamily="18" charset="0"/>
                <a:ea typeface="楷体" panose="02010609060101010101" pitchFamily="49" charset="-122"/>
              </a:rPr>
              <a:t>模型和</a:t>
            </a:r>
            <a:r>
              <a:rPr lang="en-US" altLang="zh-CN" dirty="0">
                <a:latin typeface="Times New Roman" panose="02020603050405020304" pitchFamily="18" charset="0"/>
                <a:ea typeface="楷体" panose="02010609060101010101" pitchFamily="49" charset="-122"/>
              </a:rPr>
              <a:t>RSF</a:t>
            </a:r>
            <a:r>
              <a:rPr lang="zh-CN" altLang="en-US" dirty="0">
                <a:latin typeface="Times New Roman" panose="02020603050405020304" pitchFamily="18" charset="0"/>
                <a:ea typeface="楷体" panose="02010609060101010101" pitchFamily="49" charset="-122"/>
              </a:rPr>
              <a:t>模型的作用，这是很麻烦的过程。从而限制了</a:t>
            </a:r>
            <a:r>
              <a:rPr lang="en-US" altLang="zh-CN" dirty="0">
                <a:latin typeface="Times New Roman" panose="02020603050405020304" pitchFamily="18" charset="0"/>
                <a:ea typeface="楷体" panose="02010609060101010101" pitchFamily="49" charset="-122"/>
              </a:rPr>
              <a:t>LGIF</a:t>
            </a:r>
            <a:r>
              <a:rPr lang="zh-CN" altLang="en-US" dirty="0">
                <a:latin typeface="Times New Roman" panose="02020603050405020304" pitchFamily="18" charset="0"/>
                <a:ea typeface="楷体" panose="02010609060101010101" pitchFamily="49" charset="-122"/>
              </a:rPr>
              <a:t>模型在实际中的应用。此外，与</a:t>
            </a:r>
            <a:r>
              <a:rPr lang="en-US" altLang="zh-CN" dirty="0">
                <a:latin typeface="Times New Roman" panose="02020603050405020304" pitchFamily="18" charset="0"/>
                <a:ea typeface="楷体" panose="02010609060101010101" pitchFamily="49" charset="-122"/>
              </a:rPr>
              <a:t>RSF</a:t>
            </a:r>
            <a:r>
              <a:rPr lang="zh-CN" altLang="en-US" dirty="0">
                <a:latin typeface="Times New Roman" panose="02020603050405020304" pitchFamily="18" charset="0"/>
                <a:ea typeface="楷体" panose="02010609060101010101" pitchFamily="49" charset="-122"/>
              </a:rPr>
              <a:t>模型类似，</a:t>
            </a:r>
            <a:r>
              <a:rPr lang="en-US" altLang="zh-CN" dirty="0">
                <a:latin typeface="Times New Roman" panose="02020603050405020304" pitchFamily="18" charset="0"/>
                <a:ea typeface="楷体" panose="02010609060101010101" pitchFamily="49" charset="-122"/>
              </a:rPr>
              <a:t>LGIF</a:t>
            </a:r>
            <a:r>
              <a:rPr lang="zh-CN" altLang="en-US" dirty="0">
                <a:latin typeface="Times New Roman" panose="02020603050405020304" pitchFamily="18" charset="0"/>
                <a:ea typeface="楷体" panose="02010609060101010101" pitchFamily="49" charset="-122"/>
              </a:rPr>
              <a:t>模型的能量泛函的非凸性也会使得</a:t>
            </a:r>
            <a:r>
              <a:rPr lang="en-US" altLang="zh-CN" dirty="0">
                <a:latin typeface="Times New Roman" panose="02020603050405020304" pitchFamily="18" charset="0"/>
                <a:ea typeface="楷体" panose="02010609060101010101" pitchFamily="49" charset="-122"/>
              </a:rPr>
              <a:t>LGIF</a:t>
            </a:r>
            <a:r>
              <a:rPr lang="zh-CN" altLang="en-US" dirty="0">
                <a:latin typeface="Times New Roman" panose="02020603050405020304" pitchFamily="18" charset="0"/>
                <a:ea typeface="楷体" panose="02010609060101010101" pitchFamily="49" charset="-122"/>
              </a:rPr>
              <a:t>模型陷入局部极小解。</a:t>
            </a:r>
          </a:p>
        </p:txBody>
      </p:sp>
      <p:sp>
        <p:nvSpPr>
          <p:cNvPr id="6" name="文本框 5">
            <a:extLst>
              <a:ext uri="{FF2B5EF4-FFF2-40B4-BE49-F238E27FC236}">
                <a16:creationId xmlns:a16="http://schemas.microsoft.com/office/drawing/2014/main" id="{F7926D86-5C66-4C53-84BD-DAFFA2A96B60}"/>
              </a:ext>
            </a:extLst>
          </p:cNvPr>
          <p:cNvSpPr txBox="1"/>
          <p:nvPr/>
        </p:nvSpPr>
        <p:spPr>
          <a:xfrm>
            <a:off x="605347" y="2670094"/>
            <a:ext cx="7933303" cy="3693319"/>
          </a:xfrm>
          <a:prstGeom prst="rect">
            <a:avLst/>
          </a:prstGeom>
          <a:noFill/>
        </p:spPr>
        <p:txBody>
          <a:bodyPr wrap="square">
            <a:spAutoFit/>
          </a:bodyPr>
          <a:lstStyle/>
          <a:p>
            <a:pPr indent="457200" algn="just"/>
            <a:r>
              <a:rPr lang="zh-CN" altLang="en-US" dirty="0">
                <a:latin typeface="Times New Roman" panose="02020603050405020304" pitchFamily="18" charset="0"/>
                <a:ea typeface="楷体" panose="02010609060101010101" pitchFamily="49" charset="-122"/>
              </a:rPr>
              <a:t>因此，为了解决</a:t>
            </a:r>
            <a:r>
              <a:rPr lang="en-US" altLang="zh-CN" dirty="0">
                <a:latin typeface="Times New Roman" panose="02020603050405020304" pitchFamily="18" charset="0"/>
                <a:ea typeface="楷体" panose="02010609060101010101" pitchFamily="49" charset="-122"/>
              </a:rPr>
              <a:t>LGIF</a:t>
            </a:r>
            <a:r>
              <a:rPr lang="zh-CN" altLang="en-US" dirty="0">
                <a:latin typeface="Times New Roman" panose="02020603050405020304" pitchFamily="18" charset="0"/>
                <a:ea typeface="楷体" panose="02010609060101010101" pitchFamily="49" charset="-122"/>
              </a:rPr>
              <a:t>模型的这两个缺点，本章基于</a:t>
            </a:r>
            <a:r>
              <a:rPr lang="en-US" altLang="zh-CN" dirty="0">
                <a:latin typeface="Times New Roman" panose="02020603050405020304" pitchFamily="18" charset="0"/>
                <a:ea typeface="楷体" panose="02010609060101010101" pitchFamily="49" charset="-122"/>
              </a:rPr>
              <a:t>CV</a:t>
            </a:r>
            <a:r>
              <a:rPr lang="zh-CN" altLang="en-US" dirty="0">
                <a:latin typeface="Times New Roman" panose="02020603050405020304" pitchFamily="18" charset="0"/>
                <a:ea typeface="楷体" panose="02010609060101010101" pitchFamily="49" charset="-122"/>
              </a:rPr>
              <a:t>模型，</a:t>
            </a:r>
            <a:r>
              <a:rPr lang="en-US" altLang="zh-CN" dirty="0">
                <a:latin typeface="Times New Roman" panose="02020603050405020304" pitchFamily="18" charset="0"/>
                <a:ea typeface="楷体" panose="02010609060101010101" pitchFamily="49" charset="-122"/>
              </a:rPr>
              <a:t>RSF</a:t>
            </a:r>
            <a:r>
              <a:rPr lang="zh-CN" altLang="en-US" dirty="0">
                <a:latin typeface="Times New Roman" panose="02020603050405020304" pitchFamily="18" charset="0"/>
                <a:ea typeface="楷体" panose="02010609060101010101" pitchFamily="49" charset="-122"/>
              </a:rPr>
              <a:t>模型，全局凸分割方法和</a:t>
            </a:r>
            <a:r>
              <a:rPr lang="en-US" altLang="zh-CN" dirty="0">
                <a:latin typeface="Times New Roman" panose="02020603050405020304" pitchFamily="18" charset="0"/>
                <a:ea typeface="楷体" panose="02010609060101010101" pitchFamily="49" charset="-122"/>
              </a:rPr>
              <a:t>Split Bregman</a:t>
            </a:r>
            <a:r>
              <a:rPr lang="zh-CN" altLang="en-US" dirty="0">
                <a:latin typeface="Times New Roman" panose="02020603050405020304" pitchFamily="18" charset="0"/>
                <a:ea typeface="楷体" panose="02010609060101010101" pitchFamily="49" charset="-122"/>
              </a:rPr>
              <a:t>方法，提出一个自动结合局部与全局信息的活动轮廓模型用于图像分割。</a:t>
            </a:r>
            <a:endParaRPr lang="en-US" altLang="zh-CN" dirty="0">
              <a:latin typeface="Times New Roman" panose="02020603050405020304" pitchFamily="18" charset="0"/>
              <a:ea typeface="楷体" panose="02010609060101010101" pitchFamily="49" charset="-122"/>
            </a:endParaRPr>
          </a:p>
          <a:p>
            <a:pPr indent="457200" algn="just"/>
            <a:r>
              <a:rPr lang="zh-CN" altLang="en-US" dirty="0">
                <a:latin typeface="Times New Roman" panose="02020603050405020304" pitchFamily="18" charset="0"/>
                <a:ea typeface="楷体" panose="02010609060101010101" pitchFamily="49" charset="-122"/>
              </a:rPr>
              <a:t>首先将</a:t>
            </a:r>
            <a:r>
              <a:rPr lang="en-US" altLang="zh-CN" dirty="0">
                <a:latin typeface="Times New Roman" panose="02020603050405020304" pitchFamily="18" charset="0"/>
                <a:ea typeface="楷体" panose="02010609060101010101" pitchFamily="49" charset="-122"/>
              </a:rPr>
              <a:t>CV</a:t>
            </a:r>
            <a:r>
              <a:rPr lang="zh-CN" altLang="en-US" dirty="0">
                <a:latin typeface="Times New Roman" panose="02020603050405020304" pitchFamily="18" charset="0"/>
                <a:ea typeface="楷体" panose="02010609060101010101" pitchFamily="49" charset="-122"/>
              </a:rPr>
              <a:t>模型和</a:t>
            </a:r>
            <a:r>
              <a:rPr lang="en-US" altLang="zh-CN" dirty="0">
                <a:latin typeface="Times New Roman" panose="02020603050405020304" pitchFamily="18" charset="0"/>
                <a:ea typeface="楷体" panose="02010609060101010101" pitchFamily="49" charset="-122"/>
              </a:rPr>
              <a:t>RSF</a:t>
            </a:r>
            <a:r>
              <a:rPr lang="zh-CN" altLang="en-US" dirty="0">
                <a:latin typeface="Times New Roman" panose="02020603050405020304" pitchFamily="18" charset="0"/>
                <a:ea typeface="楷体" panose="02010609060101010101" pitchFamily="49" charset="-122"/>
              </a:rPr>
              <a:t>模型结合，从而同时考虑图像的局部和全局信息，但是不同于</a:t>
            </a:r>
            <a:r>
              <a:rPr lang="en-US" altLang="zh-CN" dirty="0">
                <a:latin typeface="Times New Roman" panose="02020603050405020304" pitchFamily="18" charset="0"/>
                <a:ea typeface="楷体" panose="02010609060101010101" pitchFamily="49" charset="-122"/>
              </a:rPr>
              <a:t>LGIF</a:t>
            </a:r>
            <a:r>
              <a:rPr lang="zh-CN" altLang="en-US" dirty="0">
                <a:latin typeface="Times New Roman" panose="02020603050405020304" pitchFamily="18" charset="0"/>
                <a:ea typeface="楷体" panose="02010609060101010101" pitchFamily="49" charset="-122"/>
              </a:rPr>
              <a:t>模型用一个常数权值来平衡</a:t>
            </a:r>
            <a:r>
              <a:rPr lang="en-US" altLang="zh-CN" dirty="0">
                <a:latin typeface="Times New Roman" panose="02020603050405020304" pitchFamily="18" charset="0"/>
                <a:ea typeface="楷体" panose="02010609060101010101" pitchFamily="49" charset="-122"/>
              </a:rPr>
              <a:t>CV</a:t>
            </a:r>
            <a:r>
              <a:rPr lang="zh-CN" altLang="en-US" dirty="0">
                <a:latin typeface="Times New Roman" panose="02020603050405020304" pitchFamily="18" charset="0"/>
                <a:ea typeface="楷体" panose="02010609060101010101" pitchFamily="49" charset="-122"/>
              </a:rPr>
              <a:t>模型和</a:t>
            </a:r>
            <a:r>
              <a:rPr lang="en-US" altLang="zh-CN" dirty="0">
                <a:latin typeface="Times New Roman" panose="02020603050405020304" pitchFamily="18" charset="0"/>
                <a:ea typeface="楷体" panose="02010609060101010101" pitchFamily="49" charset="-122"/>
              </a:rPr>
              <a:t>RSF</a:t>
            </a:r>
            <a:r>
              <a:rPr lang="zh-CN" altLang="en-US" dirty="0">
                <a:latin typeface="Times New Roman" panose="02020603050405020304" pitchFamily="18" charset="0"/>
                <a:ea typeface="楷体" panose="02010609060101010101" pitchFamily="49" charset="-122"/>
              </a:rPr>
              <a:t>模型，应用一个根据图像位置变化的权函数来自动地控制局部和全局拟合项的作用。这样，新模型就可以根据图像自身的强度信息来自动地平衡局部和全局拟合项的权系数，从而更加准确地分割图像。</a:t>
            </a:r>
            <a:endParaRPr lang="en-US" altLang="zh-CN" dirty="0">
              <a:latin typeface="Times New Roman" panose="02020603050405020304" pitchFamily="18" charset="0"/>
              <a:ea typeface="楷体" panose="02010609060101010101" pitchFamily="49" charset="-122"/>
            </a:endParaRPr>
          </a:p>
          <a:p>
            <a:pPr indent="457200" algn="just"/>
            <a:r>
              <a:rPr lang="zh-CN" altLang="en-US" dirty="0">
                <a:latin typeface="Times New Roman" panose="02020603050405020304" pitchFamily="18" charset="0"/>
                <a:ea typeface="楷体" panose="02010609060101010101" pitchFamily="49" charset="-122"/>
              </a:rPr>
              <a:t>然后与第</a:t>
            </a:r>
            <a:r>
              <a:rPr lang="en-US" altLang="zh-CN" dirty="0">
                <a:latin typeface="Times New Roman" panose="02020603050405020304" pitchFamily="18" charset="0"/>
                <a:ea typeface="楷体" panose="02010609060101010101" pitchFamily="49" charset="-122"/>
              </a:rPr>
              <a:t>2</a:t>
            </a:r>
            <a:r>
              <a:rPr lang="zh-CN" altLang="en-US" dirty="0">
                <a:latin typeface="Times New Roman" panose="02020603050405020304" pitchFamily="18" charset="0"/>
                <a:ea typeface="楷体" panose="02010609060101010101" pitchFamily="49" charset="-122"/>
              </a:rPr>
              <a:t>章中</a:t>
            </a:r>
            <a:r>
              <a:rPr lang="en-US" altLang="zh-CN" dirty="0">
                <a:latin typeface="Times New Roman" panose="02020603050405020304" pitchFamily="18" charset="0"/>
                <a:ea typeface="楷体" panose="02010609060101010101" pitchFamily="49" charset="-122"/>
              </a:rPr>
              <a:t>GCRSF </a:t>
            </a:r>
            <a:r>
              <a:rPr lang="zh-CN" altLang="en-US" dirty="0">
                <a:latin typeface="Times New Roman" panose="02020603050405020304" pitchFamily="18" charset="0"/>
                <a:ea typeface="楷体" panose="02010609060101010101" pitchFamily="49" charset="-122"/>
              </a:rPr>
              <a:t>模型的提出类似，利用全局凸分割方法定义一个新的凸的能量泛函，来保证全局极小解的存在。同时，为了更加容易地检测到边缘，在新提出的能量泛函中加入一个非负的边缘检测函数来引入边界信息。最后应用</a:t>
            </a:r>
            <a:r>
              <a:rPr lang="en-US" altLang="zh-CN" dirty="0">
                <a:latin typeface="Times New Roman" panose="02020603050405020304" pitchFamily="18" charset="0"/>
                <a:ea typeface="楷体" panose="02010609060101010101" pitchFamily="49" charset="-122"/>
              </a:rPr>
              <a:t>Split Bregman </a:t>
            </a:r>
            <a:r>
              <a:rPr lang="zh-CN" altLang="en-US" dirty="0">
                <a:latin typeface="Times New Roman" panose="02020603050405020304" pitchFamily="18" charset="0"/>
                <a:ea typeface="楷体" panose="02010609060101010101" pitchFamily="49" charset="-122"/>
              </a:rPr>
              <a:t>方法来快速极小化新提出的能量泛函，从而给出模型的快速算法。</a:t>
            </a:r>
          </a:p>
        </p:txBody>
      </p:sp>
      <mc:AlternateContent xmlns:mc="http://schemas.openxmlformats.org/markup-compatibility/2006" xmlns:p14="http://schemas.microsoft.com/office/powerpoint/2010/main">
        <mc:Choice Requires="p14">
          <p:contentPart p14:bwMode="auto" r:id="rId2">
            <p14:nvContentPartPr>
              <p14:cNvPr id="3" name="墨迹 2">
                <a:extLst>
                  <a:ext uri="{FF2B5EF4-FFF2-40B4-BE49-F238E27FC236}">
                    <a16:creationId xmlns:a16="http://schemas.microsoft.com/office/drawing/2014/main" id="{F7B77A0D-8602-8A6C-C2A5-46AB71FB5737}"/>
                  </a:ext>
                </a:extLst>
              </p14:cNvPr>
              <p14:cNvContentPartPr/>
              <p14:nvPr/>
            </p14:nvContentPartPr>
            <p14:xfrm>
              <a:off x="700560" y="1256760"/>
              <a:ext cx="7841160" cy="2364480"/>
            </p14:xfrm>
          </p:contentPart>
        </mc:Choice>
        <mc:Fallback xmlns="">
          <p:pic>
            <p:nvPicPr>
              <p:cNvPr id="3" name="墨迹 2">
                <a:extLst>
                  <a:ext uri="{FF2B5EF4-FFF2-40B4-BE49-F238E27FC236}">
                    <a16:creationId xmlns:a16="http://schemas.microsoft.com/office/drawing/2014/main" id="{F7B77A0D-8602-8A6C-C2A5-46AB71FB5737}"/>
                  </a:ext>
                </a:extLst>
              </p:cNvPr>
              <p:cNvPicPr/>
              <p:nvPr/>
            </p:nvPicPr>
            <p:blipFill>
              <a:blip r:embed="rId3"/>
              <a:stretch>
                <a:fillRect/>
              </a:stretch>
            </p:blipFill>
            <p:spPr>
              <a:xfrm>
                <a:off x="691200" y="1247400"/>
                <a:ext cx="7859880" cy="2383200"/>
              </a:xfrm>
              <a:prstGeom prst="rect">
                <a:avLst/>
              </a:prstGeom>
            </p:spPr>
          </p:pic>
        </mc:Fallback>
      </mc:AlternateContent>
    </p:spTree>
    <p:extLst>
      <p:ext uri="{BB962C8B-B14F-4D97-AF65-F5344CB8AC3E}">
        <p14:creationId xmlns:p14="http://schemas.microsoft.com/office/powerpoint/2010/main" val="55714814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53220" y="143120"/>
            <a:ext cx="5680723" cy="772648"/>
          </a:xfrm>
        </p:spPr>
        <p:txBody>
          <a:bodyPr/>
          <a:lstStyle/>
          <a:p>
            <a:r>
              <a:rPr lang="en-US" altLang="zh-CN" dirty="0">
                <a:cs typeface="微软雅黑" panose="020B0503020204020204" pitchFamily="34" charset="-122"/>
                <a:sym typeface="+mn-ea"/>
              </a:rPr>
              <a:t>3.6.2 </a:t>
            </a:r>
            <a:r>
              <a:rPr lang="zh-CN" altLang="en-US" dirty="0">
                <a:cs typeface="微软雅黑" panose="020B0503020204020204" pitchFamily="34" charset="-122"/>
                <a:sym typeface="+mn-ea"/>
              </a:rPr>
              <a:t>实验结果</a:t>
            </a:r>
            <a:endParaRPr lang="en-US" dirty="0"/>
          </a:p>
        </p:txBody>
      </p:sp>
      <p:pic>
        <p:nvPicPr>
          <p:cNvPr id="3" name="图片 2"/>
          <p:cNvPicPr>
            <a:picLocks noChangeAspect="1"/>
          </p:cNvPicPr>
          <p:nvPr/>
        </p:nvPicPr>
        <p:blipFill>
          <a:blip r:embed="rId2"/>
          <a:stretch>
            <a:fillRect/>
          </a:stretch>
        </p:blipFill>
        <p:spPr>
          <a:xfrm>
            <a:off x="1433830" y="887095"/>
            <a:ext cx="6352540" cy="3754755"/>
          </a:xfrm>
          <a:prstGeom prst="rect">
            <a:avLst/>
          </a:prstGeom>
        </p:spPr>
      </p:pic>
      <p:grpSp>
        <p:nvGrpSpPr>
          <p:cNvPr id="8" name="组合 7"/>
          <p:cNvGrpSpPr/>
          <p:nvPr/>
        </p:nvGrpSpPr>
        <p:grpSpPr>
          <a:xfrm>
            <a:off x="501650" y="4695190"/>
            <a:ext cx="8216265" cy="1476375"/>
            <a:chOff x="790" y="7394"/>
            <a:chExt cx="12939" cy="2325"/>
          </a:xfrm>
        </p:grpSpPr>
        <p:sp>
          <p:nvSpPr>
            <p:cNvPr id="4" name="文本框 3"/>
            <p:cNvSpPr txBox="1"/>
            <p:nvPr/>
          </p:nvSpPr>
          <p:spPr>
            <a:xfrm>
              <a:off x="790" y="7394"/>
              <a:ext cx="12939" cy="2325"/>
            </a:xfrm>
            <a:prstGeom prst="rect">
              <a:avLst/>
            </a:prstGeom>
            <a:noFill/>
          </p:spPr>
          <p:txBody>
            <a:bodyPr wrap="square" rtlCol="0" anchor="t">
              <a:spAutoFit/>
            </a:bodyPr>
            <a:lstStyle/>
            <a:p>
              <a:pPr algn="l">
                <a:buClrTx/>
                <a:buSzTx/>
                <a:buFontTx/>
              </a:pPr>
              <a:r>
                <a:rPr lang="en-US" altLang="zh-CN" dirty="0">
                  <a:sym typeface="+mn-ea"/>
                </a:rPr>
                <a:t>	</a:t>
              </a:r>
              <a:r>
                <a:rPr lang="zh-CN" altLang="en-US" dirty="0">
                  <a:uFillTx/>
                  <a:latin typeface="Times New Roman" panose="02020603050405020304" pitchFamily="18" charset="0"/>
                  <a:ea typeface="楷体" panose="02010609060101010101" charset="-122"/>
                  <a:cs typeface="楷体" panose="02010609060101010101" charset="-122"/>
                  <a:sym typeface="+mn-ea"/>
                </a:rPr>
                <a:t>第二行和第三行则给出对应的两个拟合函数</a:t>
              </a:r>
              <a:r>
                <a:rPr lang="en-US" altLang="zh-CN" i="1" dirty="0">
                  <a:uFillTx/>
                  <a:latin typeface="Times New Roman" panose="02020603050405020304" pitchFamily="18" charset="0"/>
                  <a:ea typeface="楷体" panose="02010609060101010101" charset="-122"/>
                  <a:cs typeface="楷体" panose="02010609060101010101" charset="-122"/>
                </a:rPr>
                <a:t>f</a:t>
              </a:r>
              <a:r>
                <a:rPr lang="en-US" altLang="zh-CN" baseline="-25000" dirty="0">
                  <a:uFillTx/>
                  <a:latin typeface="Times New Roman" panose="02020603050405020304" pitchFamily="18" charset="0"/>
                  <a:ea typeface="楷体" panose="02010609060101010101" charset="-122"/>
                  <a:cs typeface="楷体" panose="02010609060101010101" charset="-122"/>
                </a:rPr>
                <a:t>1</a:t>
              </a:r>
              <a:r>
                <a:rPr lang="zh-CN" altLang="en-US" dirty="0">
                  <a:uFillTx/>
                  <a:latin typeface="Times New Roman" panose="02020603050405020304" pitchFamily="18" charset="0"/>
                  <a:ea typeface="楷体" panose="02010609060101010101" charset="-122"/>
                  <a:cs typeface="楷体" panose="02010609060101010101" charset="-122"/>
                </a:rPr>
                <a:t>和</a:t>
              </a:r>
              <a:r>
                <a:rPr lang="en-US" altLang="zh-CN" i="1" dirty="0">
                  <a:uFillTx/>
                  <a:latin typeface="Times New Roman" panose="02020603050405020304" pitchFamily="18" charset="0"/>
                  <a:ea typeface="楷体" panose="02010609060101010101" charset="-122"/>
                  <a:cs typeface="楷体" panose="02010609060101010101" charset="-122"/>
                </a:rPr>
                <a:t>f</a:t>
              </a:r>
              <a:r>
                <a:rPr lang="en-US" altLang="zh-CN" baseline="-25000" dirty="0">
                  <a:uFillTx/>
                  <a:latin typeface="Times New Roman" panose="02020603050405020304" pitchFamily="18" charset="0"/>
                  <a:ea typeface="楷体" panose="02010609060101010101" charset="-122"/>
                  <a:cs typeface="楷体" panose="02010609060101010101" charset="-122"/>
                </a:rPr>
                <a:t>2</a:t>
              </a:r>
              <a:r>
                <a:rPr lang="zh-CN" altLang="en-US" dirty="0">
                  <a:uFillTx/>
                  <a:latin typeface="Times New Roman" panose="02020603050405020304" pitchFamily="18" charset="0"/>
                  <a:ea typeface="楷体" panose="02010609060101010101" charset="-122"/>
                  <a:cs typeface="楷体" panose="02010609060101010101" charset="-122"/>
                  <a:sym typeface="+mn-ea"/>
                </a:rPr>
                <a:t>的演变过程。由第二行和第三行可以看出两个拟合函数 </a:t>
              </a:r>
              <a:r>
                <a:rPr lang="en-US" altLang="zh-CN" i="1" dirty="0">
                  <a:uFillTx/>
                  <a:latin typeface="Times New Roman" panose="02020603050405020304" pitchFamily="18" charset="0"/>
                  <a:ea typeface="楷体" panose="02010609060101010101" charset="-122"/>
                  <a:cs typeface="楷体" panose="02010609060101010101" charset="-122"/>
                </a:rPr>
                <a:t>f</a:t>
              </a:r>
              <a:r>
                <a:rPr lang="en-US" altLang="zh-CN" baseline="-25000" dirty="0">
                  <a:uFillTx/>
                  <a:latin typeface="Times New Roman" panose="02020603050405020304" pitchFamily="18" charset="0"/>
                  <a:ea typeface="楷体" panose="02010609060101010101" charset="-122"/>
                  <a:cs typeface="楷体" panose="02010609060101010101" charset="-122"/>
                </a:rPr>
                <a:t>1</a:t>
              </a:r>
              <a:r>
                <a:rPr lang="zh-CN" altLang="en-US" dirty="0">
                  <a:uFillTx/>
                  <a:latin typeface="Times New Roman" panose="02020603050405020304" pitchFamily="18" charset="0"/>
                  <a:ea typeface="楷体" panose="02010609060101010101" charset="-122"/>
                  <a:cs typeface="楷体" panose="02010609060101010101" charset="-122"/>
                </a:rPr>
                <a:t>和</a:t>
              </a:r>
              <a:r>
                <a:rPr lang="en-US" altLang="zh-CN" i="1" dirty="0">
                  <a:uFillTx/>
                  <a:latin typeface="Times New Roman" panose="02020603050405020304" pitchFamily="18" charset="0"/>
                  <a:ea typeface="楷体" panose="02010609060101010101" charset="-122"/>
                  <a:cs typeface="楷体" panose="02010609060101010101" charset="-122"/>
                </a:rPr>
                <a:t>f</a:t>
              </a:r>
              <a:r>
                <a:rPr lang="en-US" altLang="zh-CN" baseline="-25000" dirty="0">
                  <a:uFillTx/>
                  <a:latin typeface="Times New Roman" panose="02020603050405020304" pitchFamily="18" charset="0"/>
                  <a:ea typeface="楷体" panose="02010609060101010101" charset="-122"/>
                  <a:cs typeface="楷体" panose="02010609060101010101" charset="-122"/>
                </a:rPr>
                <a:t>2</a:t>
              </a:r>
              <a:r>
                <a:rPr lang="zh-CN" altLang="en-US" dirty="0">
                  <a:uFillTx/>
                  <a:latin typeface="Times New Roman" panose="02020603050405020304" pitchFamily="18" charset="0"/>
                  <a:ea typeface="楷体" panose="02010609060101010101" charset="-122"/>
                  <a:cs typeface="楷体" panose="02010609060101010101" charset="-122"/>
                  <a:sym typeface="+mn-ea"/>
                </a:rPr>
                <a:t>是光滑的，这也从实验上证明了</a:t>
              </a:r>
              <a:r>
                <a:rPr lang="en-US" altLang="zh-CN" i="1" dirty="0">
                  <a:uFillTx/>
                  <a:latin typeface="Times New Roman" panose="02020603050405020304" pitchFamily="18" charset="0"/>
                  <a:ea typeface="楷体" panose="02010609060101010101" charset="-122"/>
                  <a:cs typeface="楷体" panose="02010609060101010101" charset="-122"/>
                </a:rPr>
                <a:t>f</a:t>
              </a:r>
              <a:r>
                <a:rPr lang="en-US" altLang="zh-CN" baseline="-25000" dirty="0">
                  <a:uFillTx/>
                  <a:latin typeface="Times New Roman" panose="02020603050405020304" pitchFamily="18" charset="0"/>
                  <a:ea typeface="楷体" panose="02010609060101010101" charset="-122"/>
                  <a:cs typeface="楷体" panose="02010609060101010101" charset="-122"/>
                </a:rPr>
                <a:t>1</a:t>
              </a:r>
              <a:r>
                <a:rPr lang="zh-CN" altLang="en-US" dirty="0">
                  <a:uFillTx/>
                  <a:latin typeface="Times New Roman" panose="02020603050405020304" pitchFamily="18" charset="0"/>
                  <a:ea typeface="楷体" panose="02010609060101010101" charset="-122"/>
                  <a:cs typeface="楷体" panose="02010609060101010101" charset="-122"/>
                </a:rPr>
                <a:t>和</a:t>
              </a:r>
              <a:r>
                <a:rPr lang="en-US" altLang="zh-CN" i="1" dirty="0">
                  <a:uFillTx/>
                  <a:latin typeface="Times New Roman" panose="02020603050405020304" pitchFamily="18" charset="0"/>
                  <a:ea typeface="楷体" panose="02010609060101010101" charset="-122"/>
                  <a:cs typeface="楷体" panose="02010609060101010101" charset="-122"/>
                </a:rPr>
                <a:t>f</a:t>
              </a:r>
              <a:r>
                <a:rPr lang="en-US" altLang="zh-CN" baseline="-25000" dirty="0">
                  <a:uFillTx/>
                  <a:latin typeface="Times New Roman" panose="02020603050405020304" pitchFamily="18" charset="0"/>
                  <a:ea typeface="楷体" panose="02010609060101010101" charset="-122"/>
                  <a:cs typeface="楷体" panose="02010609060101010101" charset="-122"/>
                </a:rPr>
                <a:t>2</a:t>
              </a:r>
              <a:r>
                <a:rPr lang="zh-CN" altLang="en-US" dirty="0">
                  <a:uFillTx/>
                  <a:latin typeface="Times New Roman" panose="02020603050405020304" pitchFamily="18" charset="0"/>
                  <a:ea typeface="楷体" panose="02010609060101010101" charset="-122"/>
                  <a:cs typeface="楷体" panose="02010609060101010101" charset="-122"/>
                  <a:sym typeface="+mn-ea"/>
                </a:rPr>
                <a:t>的正规性。拟合图像 </a:t>
              </a:r>
              <a:r>
                <a:rPr lang="zh-CN" altLang="en-US" dirty="0">
                  <a:noFill/>
                  <a:uFillTx/>
                  <a:latin typeface="Times New Roman" panose="02020603050405020304" pitchFamily="18" charset="0"/>
                  <a:ea typeface="楷体" panose="02010609060101010101" charset="-122"/>
                  <a:cs typeface="楷体" panose="02010609060101010101" charset="-122"/>
                  <a:sym typeface="+mn-ea"/>
                </a:rPr>
                <a:t>u = ∑2i=1 Miε(ϕ</a:t>
              </a:r>
              <a:r>
                <a:rPr lang="zh-CN" altLang="en-US" dirty="0">
                  <a:uFillTx/>
                  <a:latin typeface="Times New Roman" panose="02020603050405020304" pitchFamily="18" charset="0"/>
                  <a:ea typeface="楷体" panose="02010609060101010101" charset="-122"/>
                  <a:cs typeface="楷体" panose="02010609060101010101" charset="-122"/>
                  <a:sym typeface="+mn-ea"/>
                </a:rPr>
                <a:t>的演变过程在第四行中给出，可以看到图 3-8 p) 中给出的最终拟合图像可以很好地拟合原始图像。该图像的大小为 161 × 241。对于该图像，取 </a:t>
              </a:r>
              <a:r>
                <a:rPr lang="zh-CN" altLang="en-US" i="1" dirty="0">
                  <a:uFillTx/>
                  <a:latin typeface="Times New Roman" panose="02020603050405020304" pitchFamily="18" charset="0"/>
                  <a:ea typeface="楷体" panose="02010609060101010101" charset="-122"/>
                  <a:cs typeface="楷体" panose="02010609060101010101" charset="-122"/>
                  <a:sym typeface="+mn-ea"/>
                </a:rPr>
                <a:t>λ</a:t>
              </a:r>
              <a:r>
                <a:rPr lang="zh-CN" altLang="en-US" baseline="-25000" dirty="0">
                  <a:uFillTx/>
                  <a:latin typeface="Times New Roman" panose="02020603050405020304" pitchFamily="18" charset="0"/>
                  <a:ea typeface="楷体" panose="02010609060101010101" charset="-122"/>
                  <a:cs typeface="楷体" panose="02010609060101010101" charset="-122"/>
                  <a:sym typeface="+mn-ea"/>
                </a:rPr>
                <a:t>1</a:t>
              </a:r>
              <a:r>
                <a:rPr lang="zh-CN" altLang="en-US" dirty="0">
                  <a:uFillTx/>
                  <a:latin typeface="Times New Roman" panose="02020603050405020304" pitchFamily="18" charset="0"/>
                  <a:ea typeface="楷体" panose="02010609060101010101" charset="-122"/>
                  <a:cs typeface="楷体" panose="02010609060101010101" charset="-122"/>
                  <a:sym typeface="+mn-ea"/>
                </a:rPr>
                <a:t> = 1.1</a:t>
              </a:r>
              <a:r>
                <a:rPr lang="zh-CN" altLang="en-US" i="1" dirty="0">
                  <a:uFillTx/>
                  <a:latin typeface="Times New Roman" panose="02020603050405020304" pitchFamily="18" charset="0"/>
                  <a:ea typeface="楷体" panose="02010609060101010101" charset="-122"/>
                  <a:cs typeface="楷体" panose="02010609060101010101" charset="-122"/>
                  <a:sym typeface="+mn-ea"/>
                </a:rPr>
                <a:t>e</a:t>
              </a:r>
              <a:r>
                <a:rPr lang="zh-CN" altLang="en-US" dirty="0">
                  <a:uFillTx/>
                  <a:latin typeface="Times New Roman" panose="02020603050405020304" pitchFamily="18" charset="0"/>
                  <a:ea typeface="楷体" panose="02010609060101010101" charset="-122"/>
                  <a:cs typeface="楷体" panose="02010609060101010101" charset="-122"/>
                  <a:sym typeface="+mn-ea"/>
                </a:rPr>
                <a:t> − 6 和</a:t>
              </a:r>
              <a:r>
                <a:rPr lang="zh-CN" altLang="en-US" i="1" dirty="0">
                  <a:uFillTx/>
                  <a:latin typeface="Times New Roman" panose="02020603050405020304" pitchFamily="18" charset="0"/>
                  <a:ea typeface="楷体" panose="02010609060101010101" charset="-122"/>
                  <a:cs typeface="楷体" panose="02010609060101010101" charset="-122"/>
                  <a:sym typeface="+mn-ea"/>
                </a:rPr>
                <a:t> λ</a:t>
              </a:r>
              <a:r>
                <a:rPr lang="zh-CN" altLang="en-US" baseline="-25000" dirty="0">
                  <a:uFillTx/>
                  <a:latin typeface="Times New Roman" panose="02020603050405020304" pitchFamily="18" charset="0"/>
                  <a:ea typeface="楷体" panose="02010609060101010101" charset="-122"/>
                  <a:cs typeface="楷体" panose="02010609060101010101" charset="-122"/>
                  <a:sym typeface="+mn-ea"/>
                </a:rPr>
                <a:t>2</a:t>
              </a:r>
              <a:r>
                <a:rPr lang="zh-CN" altLang="en-US" dirty="0">
                  <a:uFillTx/>
                  <a:latin typeface="Times New Roman" panose="02020603050405020304" pitchFamily="18" charset="0"/>
                  <a:ea typeface="楷体" panose="02010609060101010101" charset="-122"/>
                  <a:cs typeface="楷体" panose="02010609060101010101" charset="-122"/>
                  <a:sym typeface="+mn-ea"/>
                </a:rPr>
                <a:t> = 1</a:t>
              </a:r>
              <a:r>
                <a:rPr lang="zh-CN" altLang="en-US" i="1" dirty="0">
                  <a:uFillTx/>
                  <a:latin typeface="Times New Roman" panose="02020603050405020304" pitchFamily="18" charset="0"/>
                  <a:ea typeface="楷体" panose="02010609060101010101" charset="-122"/>
                  <a:cs typeface="楷体" panose="02010609060101010101" charset="-122"/>
                  <a:sym typeface="+mn-ea"/>
                </a:rPr>
                <a:t>e</a:t>
              </a:r>
              <a:r>
                <a:rPr lang="zh-CN" altLang="en-US" dirty="0">
                  <a:uFillTx/>
                  <a:latin typeface="Times New Roman" panose="02020603050405020304" pitchFamily="18" charset="0"/>
                  <a:ea typeface="楷体" panose="02010609060101010101" charset="-122"/>
                  <a:cs typeface="楷体" panose="02010609060101010101" charset="-122"/>
                  <a:sym typeface="+mn-ea"/>
                </a:rPr>
                <a:t> − 6。</a:t>
              </a:r>
              <a:endParaRPr lang="zh-CN" altLang="en-US" dirty="0">
                <a:uFillTx/>
                <a:latin typeface="Times New Roman" panose="02020603050405020304" pitchFamily="18" charset="0"/>
                <a:ea typeface="楷体" panose="02010609060101010101" charset="-122"/>
                <a:cs typeface="楷体" panose="02010609060101010101" charset="-122"/>
              </a:endParaRPr>
            </a:p>
          </p:txBody>
        </p:sp>
        <p:pic>
          <p:nvPicPr>
            <p:cNvPr id="5" name="图片 4"/>
            <p:cNvPicPr>
              <a:picLocks noChangeAspect="1"/>
            </p:cNvPicPr>
            <p:nvPr/>
          </p:nvPicPr>
          <p:blipFill>
            <a:blip r:embed="rId3"/>
            <a:stretch>
              <a:fillRect/>
            </a:stretch>
          </p:blipFill>
          <p:spPr>
            <a:xfrm>
              <a:off x="3071" y="8304"/>
              <a:ext cx="2548" cy="504"/>
            </a:xfrm>
            <a:prstGeom prst="rect">
              <a:avLst/>
            </a:prstGeom>
          </p:spPr>
        </p:pic>
      </p:gr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53220" y="143120"/>
            <a:ext cx="5680723" cy="772648"/>
          </a:xfrm>
        </p:spPr>
        <p:txBody>
          <a:bodyPr/>
          <a:lstStyle/>
          <a:p>
            <a:r>
              <a:rPr lang="en-US" altLang="zh-CN" dirty="0">
                <a:cs typeface="微软雅黑" panose="020B0503020204020204" pitchFamily="34" charset="-122"/>
                <a:sym typeface="+mn-ea"/>
              </a:rPr>
              <a:t>3.6.2 </a:t>
            </a:r>
            <a:r>
              <a:rPr lang="zh-CN" altLang="en-US" dirty="0">
                <a:cs typeface="微软雅黑" panose="020B0503020204020204" pitchFamily="34" charset="-122"/>
                <a:sym typeface="+mn-ea"/>
              </a:rPr>
              <a:t>实验结果</a:t>
            </a:r>
            <a:endParaRPr lang="en-US" dirty="0"/>
          </a:p>
        </p:txBody>
      </p:sp>
      <p:sp>
        <p:nvSpPr>
          <p:cNvPr id="4" name="文本框 3"/>
          <p:cNvSpPr txBox="1"/>
          <p:nvPr/>
        </p:nvSpPr>
        <p:spPr>
          <a:xfrm>
            <a:off x="644841" y="4078257"/>
            <a:ext cx="7854315" cy="1476375"/>
          </a:xfrm>
          <a:prstGeom prst="rect">
            <a:avLst/>
          </a:prstGeom>
          <a:noFill/>
        </p:spPr>
        <p:txBody>
          <a:bodyPr wrap="square" rtlCol="0" anchor="t">
            <a:spAutoFit/>
          </a:bodyPr>
          <a:lstStyle/>
          <a:p>
            <a:pPr algn="just">
              <a:buClrTx/>
              <a:buSzTx/>
              <a:buFontTx/>
            </a:pPr>
            <a:r>
              <a:rPr lang="en-US" altLang="zh-CN" dirty="0">
                <a:uFillTx/>
                <a:latin typeface="Times New Roman" panose="02020603050405020304" pitchFamily="18" charset="0"/>
                <a:ea typeface="楷体" panose="02010609060101010101" charset="-122"/>
                <a:cs typeface="楷体" panose="02010609060101010101" charset="-122"/>
              </a:rPr>
              <a:t>	</a:t>
            </a:r>
            <a:r>
              <a:rPr lang="zh-CN" altLang="en-US" dirty="0">
                <a:uFillTx/>
                <a:latin typeface="Times New Roman" panose="02020603050405020304" pitchFamily="18" charset="0"/>
                <a:ea typeface="楷体" panose="02010609060101010101" charset="-122"/>
                <a:cs typeface="楷体" panose="02010609060101010101" charset="-122"/>
              </a:rPr>
              <a:t>图 3-9 给出新模型应用于一个彩色海星图像的结果。轮廓线由初始轮线到最终轮廓线的演变过程如图 3-9 a) 至图 3-9 d) 所示。该海星图像的背景和前景的图像强度都很不均匀，因此很难分割。但是新模型可以给出正确的分割结果，如图 3-9 d) 所示。该图像的大小为 161 × 241。对于该图像，取</a:t>
            </a:r>
            <a:r>
              <a:rPr lang="zh-CN" altLang="en-US" i="1" dirty="0">
                <a:uFillTx/>
                <a:latin typeface="Times New Roman" panose="02020603050405020304" pitchFamily="18" charset="0"/>
                <a:ea typeface="楷体" panose="02010609060101010101" charset="-122"/>
                <a:cs typeface="楷体" panose="02010609060101010101" charset="-122"/>
              </a:rPr>
              <a:t>λ</a:t>
            </a:r>
            <a:r>
              <a:rPr lang="zh-CN" altLang="en-US" baseline="-25000" dirty="0">
                <a:uFillTx/>
                <a:latin typeface="Times New Roman" panose="02020603050405020304" pitchFamily="18" charset="0"/>
                <a:ea typeface="楷体" panose="02010609060101010101" charset="-122"/>
                <a:cs typeface="楷体" panose="02010609060101010101" charset="-122"/>
              </a:rPr>
              <a:t>1</a:t>
            </a:r>
            <a:r>
              <a:rPr lang="zh-CN" altLang="en-US" dirty="0">
                <a:uFillTx/>
                <a:latin typeface="Times New Roman" panose="02020603050405020304" pitchFamily="18" charset="0"/>
                <a:ea typeface="楷体" panose="02010609060101010101" charset="-122"/>
                <a:cs typeface="楷体" panose="02010609060101010101" charset="-122"/>
              </a:rPr>
              <a:t> = </a:t>
            </a:r>
            <a:r>
              <a:rPr lang="zh-CN" altLang="en-US" i="1" dirty="0">
                <a:uFillTx/>
                <a:latin typeface="Times New Roman" panose="02020603050405020304" pitchFamily="18" charset="0"/>
                <a:ea typeface="楷体" panose="02010609060101010101" charset="-122"/>
                <a:cs typeface="楷体" panose="02010609060101010101" charset="-122"/>
              </a:rPr>
              <a:t>λ</a:t>
            </a:r>
            <a:r>
              <a:rPr lang="zh-CN" altLang="en-US" baseline="-25000" dirty="0">
                <a:uFillTx/>
                <a:latin typeface="Times New Roman" panose="02020603050405020304" pitchFamily="18" charset="0"/>
                <a:ea typeface="楷体" panose="02010609060101010101" charset="-122"/>
                <a:cs typeface="楷体" panose="02010609060101010101" charset="-122"/>
              </a:rPr>
              <a:t>2</a:t>
            </a:r>
            <a:r>
              <a:rPr lang="zh-CN" altLang="en-US" dirty="0">
                <a:uFillTx/>
                <a:latin typeface="Times New Roman" panose="02020603050405020304" pitchFamily="18" charset="0"/>
                <a:ea typeface="楷体" panose="02010609060101010101" charset="-122"/>
                <a:cs typeface="楷体" panose="02010609060101010101" charset="-122"/>
              </a:rPr>
              <a:t> = 1</a:t>
            </a:r>
            <a:r>
              <a:rPr lang="zh-CN" altLang="en-US" i="1" dirty="0">
                <a:uFillTx/>
                <a:latin typeface="Times New Roman" panose="02020603050405020304" pitchFamily="18" charset="0"/>
                <a:ea typeface="楷体" panose="02010609060101010101" charset="-122"/>
                <a:cs typeface="楷体" panose="02010609060101010101" charset="-122"/>
              </a:rPr>
              <a:t>e</a:t>
            </a:r>
            <a:r>
              <a:rPr lang="zh-CN" altLang="en-US" dirty="0">
                <a:uFillTx/>
                <a:latin typeface="Times New Roman" panose="02020603050405020304" pitchFamily="18" charset="0"/>
                <a:ea typeface="楷体" panose="02010609060101010101" charset="-122"/>
                <a:cs typeface="楷体" panose="02010609060101010101" charset="-122"/>
              </a:rPr>
              <a:t> − 7。</a:t>
            </a:r>
          </a:p>
        </p:txBody>
      </p:sp>
      <p:pic>
        <p:nvPicPr>
          <p:cNvPr id="5" name="图片 4"/>
          <p:cNvPicPr>
            <a:picLocks noChangeAspect="1"/>
          </p:cNvPicPr>
          <p:nvPr/>
        </p:nvPicPr>
        <p:blipFill>
          <a:blip r:embed="rId2"/>
          <a:stretch>
            <a:fillRect/>
          </a:stretch>
        </p:blipFill>
        <p:spPr>
          <a:xfrm>
            <a:off x="780412" y="1522968"/>
            <a:ext cx="7583175" cy="2272378"/>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53220" y="143120"/>
            <a:ext cx="5680723" cy="772648"/>
          </a:xfrm>
        </p:spPr>
        <p:txBody>
          <a:bodyPr/>
          <a:lstStyle/>
          <a:p>
            <a:r>
              <a:rPr lang="en-US" altLang="zh-CN" dirty="0">
                <a:cs typeface="微软雅黑" panose="020B0503020204020204" pitchFamily="34" charset="-122"/>
                <a:sym typeface="+mn-ea"/>
              </a:rPr>
              <a:t>3.6.2 </a:t>
            </a:r>
            <a:r>
              <a:rPr lang="zh-CN" altLang="en-US" dirty="0">
                <a:cs typeface="微软雅黑" panose="020B0503020204020204" pitchFamily="34" charset="-122"/>
                <a:sym typeface="+mn-ea"/>
              </a:rPr>
              <a:t>实验结果</a:t>
            </a:r>
            <a:endParaRPr lang="en-US" dirty="0"/>
          </a:p>
        </p:txBody>
      </p:sp>
      <p:pic>
        <p:nvPicPr>
          <p:cNvPr id="3" name="图片 2"/>
          <p:cNvPicPr>
            <a:picLocks noChangeAspect="1"/>
          </p:cNvPicPr>
          <p:nvPr/>
        </p:nvPicPr>
        <p:blipFill>
          <a:blip r:embed="rId2"/>
          <a:stretch>
            <a:fillRect/>
          </a:stretch>
        </p:blipFill>
        <p:spPr>
          <a:xfrm>
            <a:off x="292735" y="1654175"/>
            <a:ext cx="5560060" cy="3823335"/>
          </a:xfrm>
          <a:prstGeom prst="rect">
            <a:avLst/>
          </a:prstGeom>
        </p:spPr>
      </p:pic>
      <p:sp>
        <p:nvSpPr>
          <p:cNvPr id="4" name="文本框 3"/>
          <p:cNvSpPr txBox="1"/>
          <p:nvPr/>
        </p:nvSpPr>
        <p:spPr>
          <a:xfrm>
            <a:off x="5853430" y="1581150"/>
            <a:ext cx="2875915" cy="3969385"/>
          </a:xfrm>
          <a:prstGeom prst="rect">
            <a:avLst/>
          </a:prstGeom>
          <a:noFill/>
        </p:spPr>
        <p:txBody>
          <a:bodyPr wrap="square" rtlCol="0" anchor="t">
            <a:spAutoFit/>
          </a:bodyPr>
          <a:lstStyle/>
          <a:p>
            <a:pPr algn="just">
              <a:buClrTx/>
              <a:buSzTx/>
              <a:buFontTx/>
            </a:pPr>
            <a:r>
              <a:rPr lang="en-US" altLang="zh-CN" dirty="0">
                <a:uFillTx/>
                <a:latin typeface="Times New Roman" panose="02020603050405020304" pitchFamily="18" charset="0"/>
                <a:ea typeface="楷体" panose="02010609060101010101" charset="-122"/>
                <a:cs typeface="楷体" panose="02010609060101010101" charset="-122"/>
              </a:rPr>
              <a:t>	</a:t>
            </a:r>
            <a:r>
              <a:rPr lang="zh-CN" altLang="en-US" dirty="0">
                <a:uFillTx/>
                <a:latin typeface="Times New Roman" panose="02020603050405020304" pitchFamily="18" charset="0"/>
                <a:ea typeface="楷体" panose="02010609060101010101" charset="-122"/>
                <a:cs typeface="楷体" panose="02010609060101010101" charset="-122"/>
              </a:rPr>
              <a:t>图 3-10 给出新模型用于其他几个彩色图像得到的结果。其中第一行给出</a:t>
            </a:r>
          </a:p>
          <a:p>
            <a:pPr algn="just">
              <a:buClrTx/>
              <a:buSzTx/>
              <a:buFontTx/>
            </a:pPr>
            <a:r>
              <a:rPr lang="zh-CN" altLang="en-US" dirty="0">
                <a:uFillTx/>
                <a:latin typeface="Times New Roman" panose="02020603050405020304" pitchFamily="18" charset="0"/>
                <a:ea typeface="楷体" panose="02010609060101010101" charset="-122"/>
                <a:cs typeface="楷体" panose="02010609060101010101" charset="-122"/>
              </a:rPr>
              <a:t>原始图像与初始轮廓线，第二行给出模型得到的最终轮廓线。实验结果显示</a:t>
            </a:r>
          </a:p>
          <a:p>
            <a:pPr algn="just">
              <a:buClrTx/>
              <a:buSzTx/>
              <a:buFontTx/>
            </a:pPr>
            <a:r>
              <a:rPr lang="zh-CN" altLang="en-US" dirty="0">
                <a:uFillTx/>
                <a:latin typeface="Times New Roman" panose="02020603050405020304" pitchFamily="18" charset="0"/>
                <a:ea typeface="楷体" panose="02010609060101010101" charset="-122"/>
                <a:cs typeface="楷体" panose="02010609060101010101" charset="-122"/>
              </a:rPr>
              <a:t>新模型可以很好地分割彩色图像。这四个彩色图像的大小依次为 150 × 194，164 × 150，200 × 195 和 140 × 180。对于第一个香蕉图像，取 </a:t>
            </a:r>
            <a:r>
              <a:rPr lang="zh-CN" altLang="en-US" i="1" dirty="0">
                <a:uFillTx/>
                <a:latin typeface="Times New Roman" panose="02020603050405020304" pitchFamily="18" charset="0"/>
                <a:ea typeface="楷体" panose="02010609060101010101" charset="-122"/>
                <a:cs typeface="楷体" panose="02010609060101010101" charset="-122"/>
              </a:rPr>
              <a:t>λ</a:t>
            </a:r>
            <a:r>
              <a:rPr lang="zh-CN" altLang="en-US" baseline="-25000" dirty="0">
                <a:uFillTx/>
                <a:latin typeface="Times New Roman" panose="02020603050405020304" pitchFamily="18" charset="0"/>
                <a:ea typeface="楷体" panose="02010609060101010101" charset="-122"/>
                <a:cs typeface="楷体" panose="02010609060101010101" charset="-122"/>
              </a:rPr>
              <a:t>1</a:t>
            </a:r>
            <a:r>
              <a:rPr lang="zh-CN" altLang="en-US" dirty="0">
                <a:uFillTx/>
                <a:latin typeface="Times New Roman" panose="02020603050405020304" pitchFamily="18" charset="0"/>
                <a:ea typeface="楷体" panose="02010609060101010101" charset="-122"/>
                <a:cs typeface="楷体" panose="02010609060101010101" charset="-122"/>
              </a:rPr>
              <a:t> = 1.1</a:t>
            </a:r>
            <a:r>
              <a:rPr lang="zh-CN" altLang="en-US" i="1" dirty="0">
                <a:uFillTx/>
                <a:latin typeface="Times New Roman" panose="02020603050405020304" pitchFamily="18" charset="0"/>
                <a:ea typeface="楷体" panose="02010609060101010101" charset="-122"/>
                <a:cs typeface="楷体" panose="02010609060101010101" charset="-122"/>
              </a:rPr>
              <a:t>e</a:t>
            </a:r>
            <a:r>
              <a:rPr lang="zh-CN" altLang="en-US" dirty="0">
                <a:uFillTx/>
                <a:latin typeface="Times New Roman" panose="02020603050405020304" pitchFamily="18" charset="0"/>
                <a:ea typeface="楷体" panose="02010609060101010101" charset="-122"/>
                <a:cs typeface="楷体" panose="02010609060101010101" charset="-122"/>
              </a:rPr>
              <a:t> − 5 和 </a:t>
            </a:r>
            <a:r>
              <a:rPr lang="zh-CN" altLang="en-US" i="1" dirty="0">
                <a:uFillTx/>
                <a:latin typeface="Times New Roman" panose="02020603050405020304" pitchFamily="18" charset="0"/>
                <a:ea typeface="楷体" panose="02010609060101010101" charset="-122"/>
                <a:cs typeface="楷体" panose="02010609060101010101" charset="-122"/>
              </a:rPr>
              <a:t>λ</a:t>
            </a:r>
            <a:r>
              <a:rPr lang="zh-CN" altLang="en-US" baseline="-25000" dirty="0">
                <a:uFillTx/>
                <a:latin typeface="Times New Roman" panose="02020603050405020304" pitchFamily="18" charset="0"/>
                <a:ea typeface="楷体" panose="02010609060101010101" charset="-122"/>
                <a:cs typeface="楷体" panose="02010609060101010101" charset="-122"/>
              </a:rPr>
              <a:t>2</a:t>
            </a:r>
            <a:r>
              <a:rPr lang="zh-CN" altLang="en-US" dirty="0">
                <a:uFillTx/>
                <a:latin typeface="Times New Roman" panose="02020603050405020304" pitchFamily="18" charset="0"/>
                <a:ea typeface="楷体" panose="02010609060101010101" charset="-122"/>
                <a:cs typeface="楷体" panose="02010609060101010101" charset="-122"/>
              </a:rPr>
              <a:t> = 1</a:t>
            </a:r>
            <a:r>
              <a:rPr lang="zh-CN" altLang="en-US" i="1" dirty="0">
                <a:uFillTx/>
                <a:latin typeface="Times New Roman" panose="02020603050405020304" pitchFamily="18" charset="0"/>
                <a:ea typeface="楷体" panose="02010609060101010101" charset="-122"/>
                <a:cs typeface="楷体" panose="02010609060101010101" charset="-122"/>
              </a:rPr>
              <a:t>e</a:t>
            </a:r>
            <a:r>
              <a:rPr lang="zh-CN" altLang="en-US" dirty="0">
                <a:uFillTx/>
                <a:latin typeface="Times New Roman" panose="02020603050405020304" pitchFamily="18" charset="0"/>
                <a:ea typeface="楷体" panose="02010609060101010101" charset="-122"/>
                <a:cs typeface="楷体" panose="02010609060101010101" charset="-122"/>
              </a:rPr>
              <a:t> − 5，而对于另外三个图像，取 </a:t>
            </a:r>
            <a:r>
              <a:rPr lang="zh-CN" altLang="en-US" i="1" dirty="0">
                <a:uFillTx/>
                <a:latin typeface="Times New Roman" panose="02020603050405020304" pitchFamily="18" charset="0"/>
                <a:ea typeface="楷体" panose="02010609060101010101" charset="-122"/>
                <a:cs typeface="楷体" panose="02010609060101010101" charset="-122"/>
              </a:rPr>
              <a:t>λ</a:t>
            </a:r>
            <a:r>
              <a:rPr lang="zh-CN" altLang="en-US" baseline="-25000" dirty="0">
                <a:uFillTx/>
                <a:latin typeface="Times New Roman" panose="02020603050405020304" pitchFamily="18" charset="0"/>
                <a:ea typeface="楷体" panose="02010609060101010101" charset="-122"/>
                <a:cs typeface="楷体" panose="02010609060101010101" charset="-122"/>
              </a:rPr>
              <a:t>1</a:t>
            </a:r>
            <a:r>
              <a:rPr lang="zh-CN" altLang="en-US" dirty="0">
                <a:uFillTx/>
                <a:latin typeface="Times New Roman" panose="02020603050405020304" pitchFamily="18" charset="0"/>
                <a:ea typeface="楷体" panose="02010609060101010101" charset="-122"/>
                <a:cs typeface="楷体" panose="02010609060101010101" charset="-122"/>
              </a:rPr>
              <a:t> = </a:t>
            </a:r>
            <a:r>
              <a:rPr lang="zh-CN" altLang="en-US" i="1" dirty="0">
                <a:uFillTx/>
                <a:latin typeface="Times New Roman" panose="02020603050405020304" pitchFamily="18" charset="0"/>
                <a:ea typeface="楷体" panose="02010609060101010101" charset="-122"/>
                <a:cs typeface="楷体" panose="02010609060101010101" charset="-122"/>
              </a:rPr>
              <a:t>λ</a:t>
            </a:r>
            <a:r>
              <a:rPr lang="zh-CN" altLang="en-US" baseline="-25000" dirty="0">
                <a:uFillTx/>
                <a:latin typeface="Times New Roman" panose="02020603050405020304" pitchFamily="18" charset="0"/>
                <a:ea typeface="楷体" panose="02010609060101010101" charset="-122"/>
                <a:cs typeface="楷体" panose="02010609060101010101" charset="-122"/>
              </a:rPr>
              <a:t>2</a:t>
            </a:r>
            <a:r>
              <a:rPr lang="zh-CN" altLang="en-US" i="1" dirty="0">
                <a:uFillTx/>
                <a:latin typeface="Times New Roman" panose="02020603050405020304" pitchFamily="18" charset="0"/>
                <a:ea typeface="楷体" panose="02010609060101010101" charset="-122"/>
                <a:cs typeface="楷体" panose="02010609060101010101" charset="-122"/>
              </a:rPr>
              <a:t> </a:t>
            </a:r>
            <a:r>
              <a:rPr lang="zh-CN" altLang="en-US" dirty="0">
                <a:uFillTx/>
                <a:latin typeface="Times New Roman" panose="02020603050405020304" pitchFamily="18" charset="0"/>
                <a:ea typeface="楷体" panose="02010609060101010101" charset="-122"/>
                <a:cs typeface="楷体" panose="02010609060101010101" charset="-122"/>
              </a:rPr>
              <a:t>= 1</a:t>
            </a:r>
            <a:r>
              <a:rPr lang="zh-CN" altLang="en-US" i="1" dirty="0">
                <a:uFillTx/>
                <a:latin typeface="Times New Roman" panose="02020603050405020304" pitchFamily="18" charset="0"/>
                <a:ea typeface="楷体" panose="02010609060101010101" charset="-122"/>
                <a:cs typeface="楷体" panose="02010609060101010101" charset="-122"/>
              </a:rPr>
              <a:t>e</a:t>
            </a:r>
            <a:r>
              <a:rPr lang="zh-CN" altLang="en-US" dirty="0">
                <a:uFillTx/>
                <a:latin typeface="Times New Roman" panose="02020603050405020304" pitchFamily="18" charset="0"/>
                <a:ea typeface="楷体" panose="02010609060101010101" charset="-122"/>
                <a:cs typeface="楷体" panose="02010609060101010101" charset="-122"/>
              </a:rPr>
              <a:t> − 6。</a:t>
            </a:r>
            <a:endParaRPr lang="zh-CN" altLang="en-US"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53220" y="143120"/>
            <a:ext cx="5680723" cy="772648"/>
          </a:xfrm>
        </p:spPr>
        <p:txBody>
          <a:bodyPr/>
          <a:lstStyle/>
          <a:p>
            <a:r>
              <a:rPr lang="en-US" altLang="zh-CN" dirty="0">
                <a:cs typeface="微软雅黑" panose="020B0503020204020204" pitchFamily="34" charset="-122"/>
                <a:sym typeface="+mn-ea"/>
              </a:rPr>
              <a:t>3.6.2 </a:t>
            </a:r>
            <a:r>
              <a:rPr lang="zh-CN" altLang="en-US" dirty="0">
                <a:cs typeface="微软雅黑" panose="020B0503020204020204" pitchFamily="34" charset="-122"/>
                <a:sym typeface="+mn-ea"/>
              </a:rPr>
              <a:t>实验结果</a:t>
            </a:r>
            <a:endParaRPr lang="en-US" dirty="0"/>
          </a:p>
        </p:txBody>
      </p:sp>
      <p:sp>
        <p:nvSpPr>
          <p:cNvPr id="3" name="文本框 2"/>
          <p:cNvSpPr txBox="1"/>
          <p:nvPr/>
        </p:nvSpPr>
        <p:spPr>
          <a:xfrm>
            <a:off x="474980" y="3564255"/>
            <a:ext cx="8283575" cy="2584450"/>
          </a:xfrm>
          <a:prstGeom prst="rect">
            <a:avLst/>
          </a:prstGeom>
          <a:noFill/>
        </p:spPr>
        <p:txBody>
          <a:bodyPr wrap="square" rtlCol="0" anchor="t">
            <a:spAutoFit/>
          </a:bodyPr>
          <a:lstStyle/>
          <a:p>
            <a:pPr algn="l">
              <a:buClrTx/>
              <a:buSzTx/>
              <a:buFontTx/>
            </a:pPr>
            <a:r>
              <a:rPr lang="en-US" altLang="zh-CN" dirty="0"/>
              <a:t>	</a:t>
            </a:r>
            <a:r>
              <a:rPr lang="zh-CN" altLang="en-US" dirty="0">
                <a:uFillTx/>
                <a:latin typeface="Times New Roman" panose="02020603050405020304" pitchFamily="18" charset="0"/>
                <a:ea typeface="楷体" panose="02010609060101010101" charset="-122"/>
                <a:cs typeface="楷体" panose="02010609060101010101" charset="-122"/>
              </a:rPr>
              <a:t>为了证明本章中提出的新模型的优越性，图 3-11 给出了第 2 章中提出的GCRSF 模型用于图 3-8，图 3-9 和图 3-10 中的一些彩色图像的结果。应用与新模型相同的初始轮廓线和相同的参数，GCRSF 模型得到的最终轮廓线如图3-11 a) 至图 3-11 d) 所示。可以看到 GCRSF 模型将会陷入局部极小，如图 3-11a) 中后面大象的腿的位置，图 3-11 b) 中海星图像的右边位置，图 3-11 c) 中香蕉图像的中间部分以及图 3-11 d) 中青椒部分。这是因为 GCRSF 模型与 RSF模型类似，仅仅考虑图像的局部信息，而没有考虑图像的全局信息，因此可能会陷入局部极小。相比之下，新模型可以根据图像自身的强度信息自动结合局部与全局信息，从而得到准确的分割结果，这已经在图 3-8，图 3-9 和图3-10 中给出。</a:t>
            </a:r>
          </a:p>
        </p:txBody>
      </p:sp>
      <p:pic>
        <p:nvPicPr>
          <p:cNvPr id="4" name="图片 3"/>
          <p:cNvPicPr>
            <a:picLocks noChangeAspect="1"/>
          </p:cNvPicPr>
          <p:nvPr/>
        </p:nvPicPr>
        <p:blipFill>
          <a:blip r:embed="rId2"/>
          <a:stretch>
            <a:fillRect/>
          </a:stretch>
        </p:blipFill>
        <p:spPr>
          <a:xfrm>
            <a:off x="741462" y="1035098"/>
            <a:ext cx="7661076" cy="2378425"/>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53220" y="143120"/>
            <a:ext cx="5680723" cy="772648"/>
          </a:xfrm>
        </p:spPr>
        <p:txBody>
          <a:bodyPr/>
          <a:lstStyle/>
          <a:p>
            <a:r>
              <a:rPr lang="en-US" altLang="zh-CN" dirty="0">
                <a:cs typeface="微软雅黑" panose="020B0503020204020204" pitchFamily="34" charset="-122"/>
                <a:sym typeface="+mn-ea"/>
              </a:rPr>
              <a:t>3.7 </a:t>
            </a:r>
            <a:r>
              <a:rPr lang="zh-CN" altLang="en-US" dirty="0">
                <a:cs typeface="微软雅黑" panose="020B0503020204020204" pitchFamily="34" charset="-122"/>
                <a:sym typeface="+mn-ea"/>
              </a:rPr>
              <a:t>本章小结</a:t>
            </a:r>
          </a:p>
        </p:txBody>
      </p:sp>
      <p:sp>
        <p:nvSpPr>
          <p:cNvPr id="3" name="文本框 2"/>
          <p:cNvSpPr txBox="1"/>
          <p:nvPr/>
        </p:nvSpPr>
        <p:spPr>
          <a:xfrm>
            <a:off x="739933" y="1509728"/>
            <a:ext cx="7544609" cy="3970318"/>
          </a:xfrm>
          <a:prstGeom prst="rect">
            <a:avLst/>
          </a:prstGeom>
          <a:noFill/>
        </p:spPr>
        <p:txBody>
          <a:bodyPr wrap="square" rtlCol="0" anchor="t">
            <a:spAutoFit/>
          </a:bodyPr>
          <a:lstStyle/>
          <a:p>
            <a:pPr indent="457200" algn="just">
              <a:buClrTx/>
              <a:buSzTx/>
              <a:buFontTx/>
            </a:pPr>
            <a:r>
              <a:rPr lang="zh-CN" altLang="en-US" dirty="0">
                <a:uFillTx/>
                <a:latin typeface="Times New Roman" panose="02020603050405020304" pitchFamily="18" charset="0"/>
                <a:ea typeface="楷体" panose="02010609060101010101" charset="-122"/>
                <a:cs typeface="楷体" panose="02010609060101010101" charset="-122"/>
              </a:rPr>
              <a:t>本章基于 CV模型，RSF模型，全局凸分割方法和 Split Bregman方法，提出一个自动结合局部与全局信息的活动轮廓模型。</a:t>
            </a:r>
            <a:endParaRPr lang="en-US" altLang="zh-CN" dirty="0">
              <a:uFillTx/>
              <a:latin typeface="Times New Roman" panose="02020603050405020304" pitchFamily="18" charset="0"/>
              <a:ea typeface="楷体" panose="02010609060101010101" charset="-122"/>
              <a:cs typeface="楷体" panose="02010609060101010101" charset="-122"/>
            </a:endParaRPr>
          </a:p>
          <a:p>
            <a:pPr indent="457200" algn="just">
              <a:buClrTx/>
              <a:buSzTx/>
              <a:buFontTx/>
            </a:pPr>
            <a:r>
              <a:rPr lang="zh-CN" altLang="en-US" dirty="0">
                <a:uFillTx/>
                <a:latin typeface="Times New Roman" panose="02020603050405020304" pitchFamily="18" charset="0"/>
                <a:ea typeface="楷体" panose="02010609060101010101" charset="-122"/>
                <a:cs typeface="楷体" panose="02010609060101010101" charset="-122"/>
              </a:rPr>
              <a:t>首先，结合 CV模型和RSF模型并利用全局凸分割方法定义一个新的凸的能量泛函，从而可以保证全局极小解的存在和快速收敛。</a:t>
            </a:r>
            <a:endParaRPr lang="en-US" altLang="zh-CN" dirty="0">
              <a:uFillTx/>
              <a:latin typeface="Times New Roman" panose="02020603050405020304" pitchFamily="18" charset="0"/>
              <a:ea typeface="楷体" panose="02010609060101010101" charset="-122"/>
              <a:cs typeface="楷体" panose="02010609060101010101" charset="-122"/>
            </a:endParaRPr>
          </a:p>
          <a:p>
            <a:pPr indent="457200" algn="just">
              <a:buClrTx/>
              <a:buSzTx/>
              <a:buFontTx/>
            </a:pPr>
            <a:r>
              <a:rPr lang="zh-CN" altLang="en-US" dirty="0">
                <a:uFillTx/>
                <a:latin typeface="Times New Roman" panose="02020603050405020304" pitchFamily="18" charset="0"/>
                <a:ea typeface="楷体" panose="02010609060101010101" charset="-122"/>
                <a:cs typeface="楷体" panose="02010609060101010101" charset="-122"/>
              </a:rPr>
              <a:t>其次，通过在新提出的能量泛函中加入一个非负的边缘检测函数</a:t>
            </a:r>
            <a:r>
              <a:rPr lang="zh-CN" altLang="en-US" i="1" dirty="0">
                <a:uFillTx/>
                <a:latin typeface="Times New Roman" panose="02020603050405020304" pitchFamily="18" charset="0"/>
                <a:ea typeface="楷体" panose="02010609060101010101" charset="-122"/>
                <a:cs typeface="楷体" panose="02010609060101010101" charset="-122"/>
              </a:rPr>
              <a:t>g</a:t>
            </a:r>
            <a:r>
              <a:rPr lang="zh-CN" altLang="en-US" dirty="0">
                <a:uFillTx/>
                <a:latin typeface="Times New Roman" panose="02020603050405020304" pitchFamily="18" charset="0"/>
                <a:ea typeface="楷体" panose="02010609060101010101" charset="-122"/>
                <a:cs typeface="楷体" panose="02010609060101010101" charset="-122"/>
              </a:rPr>
              <a:t>，从而引入边界信息，使得模型可以更加容易地检测物体边缘。</a:t>
            </a:r>
            <a:endParaRPr lang="en-US" altLang="zh-CN" dirty="0">
              <a:uFillTx/>
              <a:latin typeface="Times New Roman" panose="02020603050405020304" pitchFamily="18" charset="0"/>
              <a:ea typeface="楷体" panose="02010609060101010101" charset="-122"/>
              <a:cs typeface="楷体" panose="02010609060101010101" charset="-122"/>
            </a:endParaRPr>
          </a:p>
          <a:p>
            <a:pPr indent="457200" algn="just">
              <a:buClrTx/>
              <a:buSzTx/>
              <a:buFontTx/>
            </a:pPr>
            <a:r>
              <a:rPr lang="zh-CN" altLang="en-US" dirty="0">
                <a:uFillTx/>
                <a:latin typeface="Times New Roman" panose="02020603050405020304" pitchFamily="18" charset="0"/>
                <a:ea typeface="楷体" panose="02010609060101010101" charset="-122"/>
                <a:cs typeface="楷体" panose="02010609060101010101" charset="-122"/>
              </a:rPr>
              <a:t>再次，不同于LGIF模型用一个常数权值来控制局部和全局拟合项的作用，应用一个随图像位置自动变化的权函数</a:t>
            </a:r>
            <a:r>
              <a:rPr lang="zh-CN" altLang="en-US" i="1" dirty="0">
                <a:uFillTx/>
                <a:latin typeface="Times New Roman" panose="02020603050405020304" pitchFamily="18" charset="0"/>
                <a:ea typeface="楷体" panose="02010609060101010101" charset="-122"/>
                <a:cs typeface="楷体" panose="02010609060101010101" charset="-122"/>
              </a:rPr>
              <a:t>ω</a:t>
            </a:r>
            <a:r>
              <a:rPr lang="zh-CN" altLang="en-US" dirty="0">
                <a:uFillTx/>
                <a:latin typeface="Times New Roman" panose="02020603050405020304" pitchFamily="18" charset="0"/>
                <a:ea typeface="楷体" panose="02010609060101010101" charset="-122"/>
                <a:cs typeface="楷体" panose="02010609060101010101" charset="-122"/>
              </a:rPr>
              <a:t>，使得新模型可以根据图像自身的强度信息自动地平衡局部和全局拟合项的作用，即是自动结合图像的局部与全局信息，从而更加准确地分割图像。</a:t>
            </a:r>
            <a:endParaRPr lang="en-US" altLang="zh-CN" dirty="0">
              <a:uFillTx/>
              <a:latin typeface="Times New Roman" panose="02020603050405020304" pitchFamily="18" charset="0"/>
              <a:ea typeface="楷体" panose="02010609060101010101" charset="-122"/>
              <a:cs typeface="楷体" panose="02010609060101010101" charset="-122"/>
            </a:endParaRPr>
          </a:p>
          <a:p>
            <a:pPr indent="457200" algn="just">
              <a:buClrTx/>
              <a:buSzTx/>
              <a:buFontTx/>
            </a:pPr>
            <a:r>
              <a:rPr lang="zh-CN" altLang="en-US" dirty="0">
                <a:uFillTx/>
                <a:latin typeface="Times New Roman" panose="02020603050405020304" pitchFamily="18" charset="0"/>
                <a:ea typeface="楷体" panose="02010609060101010101" charset="-122"/>
                <a:cs typeface="楷体" panose="02010609060101010101" charset="-122"/>
              </a:rPr>
              <a:t>最后，新的能量泛函自身所具有的特殊结构使得可以应用 Split Bregman方法来快速极小化该能量，从而给出模型的快速算法。将新模型与 CV模型，RSF模型，LGIF模型以及第2章中提出GCRSF模型作比较，实验结果证明了新模型的优越性和准确性。</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4CFFF0-848C-4379-8067-2FFEB7EB5B44}"/>
              </a:ext>
            </a:extLst>
          </p:cNvPr>
          <p:cNvSpPr>
            <a:spLocks noGrp="1"/>
          </p:cNvSpPr>
          <p:nvPr>
            <p:ph type="title"/>
          </p:nvPr>
        </p:nvSpPr>
        <p:spPr/>
        <p:txBody>
          <a:bodyPr/>
          <a:lstStyle/>
          <a:p>
            <a:r>
              <a:rPr lang="en-US" altLang="zh-CN" dirty="0"/>
              <a:t>3.2 LGIF</a:t>
            </a:r>
            <a:r>
              <a:rPr lang="zh-CN" altLang="en-US" dirty="0"/>
              <a:t>模型</a:t>
            </a:r>
          </a:p>
        </p:txBody>
      </p:sp>
      <p:sp>
        <p:nvSpPr>
          <p:cNvPr id="4" name="文本框 3">
            <a:extLst>
              <a:ext uri="{FF2B5EF4-FFF2-40B4-BE49-F238E27FC236}">
                <a16:creationId xmlns:a16="http://schemas.microsoft.com/office/drawing/2014/main" id="{6C5CF3BE-0288-4BC8-B361-72BDD92AB5D1}"/>
              </a:ext>
            </a:extLst>
          </p:cNvPr>
          <p:cNvSpPr txBox="1"/>
          <p:nvPr/>
        </p:nvSpPr>
        <p:spPr>
          <a:xfrm>
            <a:off x="578857" y="1141153"/>
            <a:ext cx="7909757" cy="923330"/>
          </a:xfrm>
          <a:prstGeom prst="rect">
            <a:avLst/>
          </a:prstGeom>
          <a:noFill/>
        </p:spPr>
        <p:txBody>
          <a:bodyPr wrap="square">
            <a:spAutoFit/>
          </a:bodyPr>
          <a:lstStyle/>
          <a:p>
            <a:pPr indent="457200" algn="just"/>
            <a:r>
              <a:rPr lang="zh-CN" altLang="en-US" dirty="0">
                <a:latin typeface="Times New Roman" panose="02020603050405020304" pitchFamily="18" charset="0"/>
                <a:ea typeface="楷体" panose="02010609060101010101" pitchFamily="49" charset="-122"/>
              </a:rPr>
              <a:t>本节首先简单介绍一下</a:t>
            </a:r>
            <a:r>
              <a:rPr lang="en-US" altLang="zh-CN" dirty="0">
                <a:latin typeface="Times New Roman" panose="02020603050405020304" pitchFamily="18" charset="0"/>
                <a:ea typeface="楷体" panose="02010609060101010101" pitchFamily="49" charset="-122"/>
              </a:rPr>
              <a:t>Wang </a:t>
            </a:r>
            <a:r>
              <a:rPr lang="zh-CN" altLang="en-US" dirty="0">
                <a:latin typeface="Times New Roman" panose="02020603050405020304" pitchFamily="18" charset="0"/>
                <a:ea typeface="楷体" panose="02010609060101010101" pitchFamily="49" charset="-122"/>
              </a:rPr>
              <a:t>等人的</a:t>
            </a:r>
            <a:r>
              <a:rPr lang="en-US" altLang="zh-CN" dirty="0">
                <a:latin typeface="Times New Roman" panose="02020603050405020304" pitchFamily="18" charset="0"/>
                <a:ea typeface="楷体" panose="02010609060101010101" pitchFamily="49" charset="-122"/>
              </a:rPr>
              <a:t>LGIF </a:t>
            </a:r>
            <a:r>
              <a:rPr lang="zh-CN" altLang="en-US" dirty="0">
                <a:latin typeface="Times New Roman" panose="02020603050405020304" pitchFamily="18" charset="0"/>
                <a:ea typeface="楷体" panose="02010609060101010101" pitchFamily="49" charset="-122"/>
              </a:rPr>
              <a:t>模型</a:t>
            </a:r>
            <a:r>
              <a:rPr lang="en-US" altLang="zh-CN" dirty="0">
                <a:latin typeface="Times New Roman" panose="02020603050405020304" pitchFamily="18" charset="0"/>
                <a:ea typeface="楷体" panose="02010609060101010101" pitchFamily="49" charset="-122"/>
              </a:rPr>
              <a:t>[49]</a:t>
            </a:r>
            <a:r>
              <a:rPr lang="zh-CN" altLang="en-US" dirty="0">
                <a:latin typeface="Times New Roman" panose="02020603050405020304" pitchFamily="18" charset="0"/>
                <a:ea typeface="楷体" panose="02010609060101010101" pitchFamily="49" charset="-122"/>
              </a:rPr>
              <a:t>。为了将</a:t>
            </a:r>
            <a:r>
              <a:rPr lang="en-US" altLang="zh-CN" dirty="0">
                <a:latin typeface="Times New Roman" panose="02020603050405020304" pitchFamily="18" charset="0"/>
                <a:ea typeface="楷体" panose="02010609060101010101" pitchFamily="49" charset="-122"/>
              </a:rPr>
              <a:t>CV </a:t>
            </a:r>
            <a:r>
              <a:rPr lang="zh-CN" altLang="en-US" dirty="0">
                <a:latin typeface="Times New Roman" panose="02020603050405020304" pitchFamily="18" charset="0"/>
                <a:ea typeface="楷体" panose="02010609060101010101" pitchFamily="49" charset="-122"/>
              </a:rPr>
              <a:t>模型和</a:t>
            </a:r>
            <a:r>
              <a:rPr lang="en-US" altLang="zh-CN" dirty="0">
                <a:latin typeface="Times New Roman" panose="02020603050405020304" pitchFamily="18" charset="0"/>
                <a:ea typeface="楷体" panose="02010609060101010101" pitchFamily="49" charset="-122"/>
              </a:rPr>
              <a:t>RSF </a:t>
            </a:r>
            <a:r>
              <a:rPr lang="zh-CN" altLang="en-US" dirty="0">
                <a:latin typeface="Times New Roman" panose="02020603050405020304" pitchFamily="18" charset="0"/>
                <a:ea typeface="楷体" panose="02010609060101010101" pitchFamily="49" charset="-122"/>
              </a:rPr>
              <a:t>模型结合，</a:t>
            </a:r>
            <a:r>
              <a:rPr lang="en-US" altLang="zh-CN" dirty="0">
                <a:latin typeface="Times New Roman" panose="02020603050405020304" pitchFamily="18" charset="0"/>
                <a:ea typeface="楷体" panose="02010609060101010101" pitchFamily="49" charset="-122"/>
              </a:rPr>
              <a:t>Wang </a:t>
            </a:r>
            <a:r>
              <a:rPr lang="zh-CN" altLang="en-US" dirty="0">
                <a:latin typeface="Times New Roman" panose="02020603050405020304" pitchFamily="18" charset="0"/>
                <a:ea typeface="楷体" panose="02010609060101010101" pitchFamily="49" charset="-122"/>
              </a:rPr>
              <a:t>等人首先给出了局部强度拟合能量和全局强度拟合能量的定义。</a:t>
            </a:r>
          </a:p>
        </p:txBody>
      </p:sp>
      <p:sp>
        <p:nvSpPr>
          <p:cNvPr id="6" name="文本框 5">
            <a:extLst>
              <a:ext uri="{FF2B5EF4-FFF2-40B4-BE49-F238E27FC236}">
                <a16:creationId xmlns:a16="http://schemas.microsoft.com/office/drawing/2014/main" id="{05E75F4C-F392-4000-98F7-CE6169DC00A3}"/>
              </a:ext>
            </a:extLst>
          </p:cNvPr>
          <p:cNvSpPr txBox="1"/>
          <p:nvPr/>
        </p:nvSpPr>
        <p:spPr>
          <a:xfrm>
            <a:off x="578856" y="2155951"/>
            <a:ext cx="7909757" cy="646331"/>
          </a:xfrm>
          <a:prstGeom prst="rect">
            <a:avLst/>
          </a:prstGeom>
          <a:noFill/>
        </p:spPr>
        <p:txBody>
          <a:bodyPr wrap="square">
            <a:spAutoFit/>
          </a:bodyPr>
          <a:lstStyle/>
          <a:p>
            <a:pPr algn="just"/>
            <a:r>
              <a:rPr lang="zh-CN" altLang="en-US" b="1" dirty="0">
                <a:latin typeface="Times New Roman" panose="02020603050405020304" pitchFamily="18" charset="0"/>
                <a:ea typeface="楷体" panose="02010609060101010101" pitchFamily="49" charset="-122"/>
              </a:rPr>
              <a:t>定义</a:t>
            </a:r>
            <a:r>
              <a:rPr lang="en-US" altLang="zh-CN" b="1" dirty="0">
                <a:latin typeface="Times New Roman" panose="02020603050405020304" pitchFamily="18" charset="0"/>
                <a:ea typeface="楷体" panose="02010609060101010101" pitchFamily="49" charset="-122"/>
              </a:rPr>
              <a:t>3.1</a:t>
            </a:r>
            <a:r>
              <a:rPr lang="en-US" altLang="zh-CN" dirty="0">
                <a:latin typeface="Times New Roman" panose="02020603050405020304" pitchFamily="18" charset="0"/>
                <a:ea typeface="楷体" panose="02010609060101010101" pitchFamily="49" charset="-122"/>
              </a:rPr>
              <a:t> </a:t>
            </a:r>
            <a:r>
              <a:rPr lang="zh-CN" altLang="en-US" dirty="0">
                <a:latin typeface="Times New Roman" panose="02020603050405020304" pitchFamily="18" charset="0"/>
                <a:ea typeface="楷体" panose="02010609060101010101" pitchFamily="49" charset="-122"/>
              </a:rPr>
              <a:t>局部强度拟合（</a:t>
            </a:r>
            <a:r>
              <a:rPr lang="en-US" altLang="zh-CN" dirty="0">
                <a:latin typeface="Times New Roman" panose="02020603050405020304" pitchFamily="18" charset="0"/>
                <a:ea typeface="楷体" panose="02010609060101010101" pitchFamily="49" charset="-122"/>
              </a:rPr>
              <a:t>Local Intensity Fitting</a:t>
            </a:r>
            <a:r>
              <a:rPr lang="zh-CN" altLang="en-US" dirty="0">
                <a:latin typeface="Times New Roman" panose="02020603050405020304" pitchFamily="18" charset="0"/>
                <a:ea typeface="楷体" panose="02010609060101010101" pitchFamily="49" charset="-122"/>
              </a:rPr>
              <a:t>）能量，简称为</a:t>
            </a:r>
            <a:r>
              <a:rPr lang="en-US" altLang="zh-CN" dirty="0">
                <a:latin typeface="Times New Roman" panose="02020603050405020304" pitchFamily="18" charset="0"/>
                <a:ea typeface="楷体" panose="02010609060101010101" pitchFamily="49" charset="-122"/>
              </a:rPr>
              <a:t>LIF </a:t>
            </a:r>
            <a:r>
              <a:rPr lang="zh-CN" altLang="en-US" dirty="0">
                <a:latin typeface="Times New Roman" panose="02020603050405020304" pitchFamily="18" charset="0"/>
                <a:ea typeface="楷体" panose="02010609060101010101" pitchFamily="49" charset="-122"/>
              </a:rPr>
              <a:t>能量，定义如下：</a:t>
            </a:r>
          </a:p>
        </p:txBody>
      </p:sp>
      <p:sp>
        <p:nvSpPr>
          <p:cNvPr id="8" name="文本框 7">
            <a:extLst>
              <a:ext uri="{FF2B5EF4-FFF2-40B4-BE49-F238E27FC236}">
                <a16:creationId xmlns:a16="http://schemas.microsoft.com/office/drawing/2014/main" id="{703374F2-BE5E-45E1-8DB5-BDFEFE5339D6}"/>
              </a:ext>
            </a:extLst>
          </p:cNvPr>
          <p:cNvSpPr txBox="1"/>
          <p:nvPr/>
        </p:nvSpPr>
        <p:spPr>
          <a:xfrm>
            <a:off x="578855" y="3588907"/>
            <a:ext cx="7909757" cy="646331"/>
          </a:xfrm>
          <a:prstGeom prst="rect">
            <a:avLst/>
          </a:prstGeom>
          <a:noFill/>
        </p:spPr>
        <p:txBody>
          <a:bodyPr wrap="square">
            <a:spAutoFit/>
          </a:bodyPr>
          <a:lstStyle/>
          <a:p>
            <a:pPr algn="just"/>
            <a:r>
              <a:rPr lang="zh-CN" altLang="en-US" b="1" dirty="0">
                <a:latin typeface="Times New Roman" panose="02020603050405020304" pitchFamily="18" charset="0"/>
                <a:ea typeface="楷体" panose="02010609060101010101" pitchFamily="49" charset="-122"/>
              </a:rPr>
              <a:t>定义</a:t>
            </a:r>
            <a:r>
              <a:rPr lang="en-US" altLang="zh-CN" b="1" dirty="0">
                <a:latin typeface="Times New Roman" panose="02020603050405020304" pitchFamily="18" charset="0"/>
                <a:ea typeface="楷体" panose="02010609060101010101" pitchFamily="49" charset="-122"/>
              </a:rPr>
              <a:t>3.2</a:t>
            </a:r>
            <a:r>
              <a:rPr lang="en-US" altLang="zh-CN" dirty="0">
                <a:latin typeface="Times New Roman" panose="02020603050405020304" pitchFamily="18" charset="0"/>
                <a:ea typeface="楷体" panose="02010609060101010101" pitchFamily="49" charset="-122"/>
              </a:rPr>
              <a:t> </a:t>
            </a:r>
            <a:r>
              <a:rPr lang="zh-CN" altLang="en-US" dirty="0">
                <a:latin typeface="Times New Roman" panose="02020603050405020304" pitchFamily="18" charset="0"/>
                <a:ea typeface="楷体" panose="02010609060101010101" pitchFamily="49" charset="-122"/>
              </a:rPr>
              <a:t>全局强度拟合（</a:t>
            </a:r>
            <a:r>
              <a:rPr lang="en-US" altLang="zh-CN" dirty="0">
                <a:latin typeface="Times New Roman" panose="02020603050405020304" pitchFamily="18" charset="0"/>
                <a:ea typeface="楷体" panose="02010609060101010101" pitchFamily="49" charset="-122"/>
              </a:rPr>
              <a:t>Global Intensity Fitting</a:t>
            </a:r>
            <a:r>
              <a:rPr lang="zh-CN" altLang="en-US" dirty="0">
                <a:latin typeface="Times New Roman" panose="02020603050405020304" pitchFamily="18" charset="0"/>
                <a:ea typeface="楷体" panose="02010609060101010101" pitchFamily="49" charset="-122"/>
              </a:rPr>
              <a:t>）能量，简称为</a:t>
            </a:r>
            <a:r>
              <a:rPr lang="en-US" altLang="zh-CN" dirty="0">
                <a:latin typeface="Times New Roman" panose="02020603050405020304" pitchFamily="18" charset="0"/>
                <a:ea typeface="楷体" panose="02010609060101010101" pitchFamily="49" charset="-122"/>
              </a:rPr>
              <a:t>GIF </a:t>
            </a:r>
            <a:r>
              <a:rPr lang="zh-CN" altLang="en-US" dirty="0">
                <a:latin typeface="Times New Roman" panose="02020603050405020304" pitchFamily="18" charset="0"/>
                <a:ea typeface="楷体" panose="02010609060101010101" pitchFamily="49" charset="-122"/>
              </a:rPr>
              <a:t>能量，定义如下：</a:t>
            </a:r>
          </a:p>
        </p:txBody>
      </p:sp>
      <p:pic>
        <p:nvPicPr>
          <p:cNvPr id="10" name="图片 9">
            <a:extLst>
              <a:ext uri="{FF2B5EF4-FFF2-40B4-BE49-F238E27FC236}">
                <a16:creationId xmlns:a16="http://schemas.microsoft.com/office/drawing/2014/main" id="{3BAB6B11-D51E-4F10-9E0B-9D0042E07EB5}"/>
              </a:ext>
            </a:extLst>
          </p:cNvPr>
          <p:cNvPicPr>
            <a:picLocks noChangeAspect="1"/>
          </p:cNvPicPr>
          <p:nvPr/>
        </p:nvPicPr>
        <p:blipFill>
          <a:blip r:embed="rId2"/>
          <a:stretch>
            <a:fillRect/>
          </a:stretch>
        </p:blipFill>
        <p:spPr>
          <a:xfrm>
            <a:off x="1297033" y="2764126"/>
            <a:ext cx="6549931" cy="716710"/>
          </a:xfrm>
          <a:prstGeom prst="rect">
            <a:avLst/>
          </a:prstGeom>
        </p:spPr>
      </p:pic>
      <p:pic>
        <p:nvPicPr>
          <p:cNvPr id="12" name="图片 11">
            <a:extLst>
              <a:ext uri="{FF2B5EF4-FFF2-40B4-BE49-F238E27FC236}">
                <a16:creationId xmlns:a16="http://schemas.microsoft.com/office/drawing/2014/main" id="{39E5143A-3F05-44FA-9301-9874D3E043B9}"/>
              </a:ext>
            </a:extLst>
          </p:cNvPr>
          <p:cNvPicPr>
            <a:picLocks noChangeAspect="1"/>
          </p:cNvPicPr>
          <p:nvPr/>
        </p:nvPicPr>
        <p:blipFill>
          <a:blip r:embed="rId3"/>
          <a:stretch>
            <a:fillRect/>
          </a:stretch>
        </p:blipFill>
        <p:spPr>
          <a:xfrm>
            <a:off x="2169245" y="4190979"/>
            <a:ext cx="4805506" cy="716974"/>
          </a:xfrm>
          <a:prstGeom prst="rect">
            <a:avLst/>
          </a:prstGeom>
        </p:spPr>
      </p:pic>
      <p:sp>
        <p:nvSpPr>
          <p:cNvPr id="14" name="文本框 13">
            <a:extLst>
              <a:ext uri="{FF2B5EF4-FFF2-40B4-BE49-F238E27FC236}">
                <a16:creationId xmlns:a16="http://schemas.microsoft.com/office/drawing/2014/main" id="{2C276A31-4A2B-47C6-A90D-AD201AEF735A}"/>
              </a:ext>
            </a:extLst>
          </p:cNvPr>
          <p:cNvSpPr txBox="1"/>
          <p:nvPr/>
        </p:nvSpPr>
        <p:spPr>
          <a:xfrm>
            <a:off x="578855" y="5068954"/>
            <a:ext cx="7909756" cy="923330"/>
          </a:xfrm>
          <a:prstGeom prst="rect">
            <a:avLst/>
          </a:prstGeom>
          <a:noFill/>
        </p:spPr>
        <p:txBody>
          <a:bodyPr wrap="square">
            <a:spAutoFit/>
          </a:bodyPr>
          <a:lstStyle/>
          <a:p>
            <a:pPr indent="457200" algn="just"/>
            <a:r>
              <a:rPr lang="zh-CN" altLang="en-US" dirty="0">
                <a:latin typeface="Times New Roman" panose="02020603050405020304" pitchFamily="18" charset="0"/>
                <a:ea typeface="楷体" panose="02010609060101010101" pitchFamily="49" charset="-122"/>
              </a:rPr>
              <a:t>可以看出，局部强度拟合能量正是第</a:t>
            </a:r>
            <a:r>
              <a:rPr lang="en-US" altLang="zh-CN" dirty="0">
                <a:latin typeface="Times New Roman" panose="02020603050405020304" pitchFamily="18" charset="0"/>
                <a:ea typeface="楷体" panose="02010609060101010101" pitchFamily="49" charset="-122"/>
              </a:rPr>
              <a:t>1.2.4 </a:t>
            </a:r>
            <a:r>
              <a:rPr lang="zh-CN" altLang="en-US" dirty="0">
                <a:latin typeface="Times New Roman" panose="02020603050405020304" pitchFamily="18" charset="0"/>
                <a:ea typeface="楷体" panose="02010609060101010101" pitchFamily="49" charset="-122"/>
              </a:rPr>
              <a:t>节的式</a:t>
            </a:r>
            <a:r>
              <a:rPr lang="en-US" altLang="zh-CN" dirty="0">
                <a:latin typeface="Times New Roman" panose="02020603050405020304" pitchFamily="18" charset="0"/>
                <a:ea typeface="楷体" panose="02010609060101010101" pitchFamily="49" charset="-122"/>
              </a:rPr>
              <a:t>(1-25) </a:t>
            </a:r>
            <a:r>
              <a:rPr lang="zh-CN" altLang="en-US" dirty="0">
                <a:latin typeface="Times New Roman" panose="02020603050405020304" pitchFamily="18" charset="0"/>
                <a:ea typeface="楷体" panose="02010609060101010101" pitchFamily="49" charset="-122"/>
              </a:rPr>
              <a:t>中</a:t>
            </a:r>
            <a:r>
              <a:rPr lang="en-US" altLang="zh-CN" dirty="0">
                <a:latin typeface="Times New Roman" panose="02020603050405020304" pitchFamily="18" charset="0"/>
                <a:ea typeface="楷体" panose="02010609060101010101" pitchFamily="49" charset="-122"/>
              </a:rPr>
              <a:t>RSF</a:t>
            </a:r>
            <a:r>
              <a:rPr lang="zh-CN" altLang="en-US" dirty="0">
                <a:latin typeface="Times New Roman" panose="02020603050405020304" pitchFamily="18" charset="0"/>
                <a:ea typeface="楷体" panose="02010609060101010101" pitchFamily="49" charset="-122"/>
              </a:rPr>
              <a:t>模型能量泛函</a:t>
            </a:r>
            <a:r>
              <a:rPr lang="en-US" altLang="zh-CN" i="1" dirty="0">
                <a:latin typeface="Rage Italic" panose="03070502040507070304" pitchFamily="66" charset="0"/>
                <a:ea typeface="楷体" panose="02010609060101010101" pitchFamily="49" charset="-122"/>
              </a:rPr>
              <a:t>                        </a:t>
            </a:r>
            <a:r>
              <a:rPr lang="zh-CN" altLang="en-US" dirty="0">
                <a:latin typeface="Times New Roman" panose="02020603050405020304" pitchFamily="18" charset="0"/>
                <a:ea typeface="楷体" panose="02010609060101010101" pitchFamily="49" charset="-122"/>
              </a:rPr>
              <a:t>的第一项   </a:t>
            </a:r>
            <a:r>
              <a:rPr lang="en-US" altLang="zh-CN" i="1" dirty="0">
                <a:latin typeface="Times New Roman" panose="02020603050405020304" pitchFamily="18" charset="0"/>
                <a:ea typeface="楷体" panose="02010609060101010101" pitchFamily="49" charset="-122"/>
              </a:rPr>
              <a:t>                    </a:t>
            </a:r>
            <a:r>
              <a:rPr lang="zh-CN" altLang="en-US" dirty="0">
                <a:latin typeface="Times New Roman" panose="02020603050405020304" pitchFamily="18" charset="0"/>
                <a:ea typeface="楷体" panose="02010609060101010101" pitchFamily="49" charset="-122"/>
              </a:rPr>
              <a:t>，而全局强度拟合能量正是第</a:t>
            </a:r>
            <a:r>
              <a:rPr lang="en-US" altLang="zh-CN" dirty="0">
                <a:latin typeface="Times New Roman" panose="02020603050405020304" pitchFamily="18" charset="0"/>
                <a:ea typeface="楷体" panose="02010609060101010101" pitchFamily="49" charset="-122"/>
              </a:rPr>
              <a:t>1.2.3</a:t>
            </a:r>
            <a:r>
              <a:rPr lang="zh-CN" altLang="en-US" dirty="0">
                <a:latin typeface="Times New Roman" panose="02020603050405020304" pitchFamily="18" charset="0"/>
                <a:ea typeface="楷体" panose="02010609060101010101" pitchFamily="49" charset="-122"/>
              </a:rPr>
              <a:t>节的式</a:t>
            </a:r>
            <a:r>
              <a:rPr lang="en-US" altLang="zh-CN" dirty="0">
                <a:latin typeface="Times New Roman" panose="02020603050405020304" pitchFamily="18" charset="0"/>
                <a:ea typeface="楷体" panose="02010609060101010101" pitchFamily="49" charset="-122"/>
              </a:rPr>
              <a:t>(1-16) </a:t>
            </a:r>
            <a:r>
              <a:rPr lang="zh-CN" altLang="en-US" dirty="0">
                <a:latin typeface="Times New Roman" panose="02020603050405020304" pitchFamily="18" charset="0"/>
                <a:ea typeface="楷体" panose="02010609060101010101" pitchFamily="49" charset="-122"/>
              </a:rPr>
              <a:t>中</a:t>
            </a:r>
            <a:r>
              <a:rPr lang="en-US" altLang="zh-CN" dirty="0">
                <a:latin typeface="Times New Roman" panose="02020603050405020304" pitchFamily="18" charset="0"/>
                <a:ea typeface="楷体" panose="02010609060101010101" pitchFamily="49" charset="-122"/>
              </a:rPr>
              <a:t>CV</a:t>
            </a:r>
            <a:r>
              <a:rPr lang="zh-CN" altLang="en-US" dirty="0">
                <a:latin typeface="Times New Roman" panose="02020603050405020304" pitchFamily="18" charset="0"/>
                <a:ea typeface="楷体" panose="02010609060101010101" pitchFamily="49" charset="-122"/>
              </a:rPr>
              <a:t>模型能量泛函</a:t>
            </a:r>
            <a:r>
              <a:rPr lang="en-US" altLang="zh-CN" i="1" dirty="0">
                <a:latin typeface="Times New Roman" panose="02020603050405020304" pitchFamily="18" charset="0"/>
                <a:ea typeface="楷体" panose="02010609060101010101" pitchFamily="49" charset="-122"/>
              </a:rPr>
              <a:t>F</a:t>
            </a:r>
            <a:r>
              <a:rPr lang="en-US" altLang="zh-CN" i="1" baseline="30000" dirty="0">
                <a:latin typeface="Times New Roman" panose="02020603050405020304" pitchFamily="18" charset="0"/>
                <a:ea typeface="楷体" panose="02010609060101010101" pitchFamily="49" charset="-122"/>
              </a:rPr>
              <a:t>CV</a:t>
            </a:r>
            <a:r>
              <a:rPr lang="en-US" altLang="zh-CN" dirty="0">
                <a:latin typeface="Times New Roman" panose="02020603050405020304" pitchFamily="18" charset="0"/>
                <a:ea typeface="楷体" panose="02010609060101010101" pitchFamily="49" charset="-122"/>
              </a:rPr>
              <a:t>(</a:t>
            </a:r>
            <a:r>
              <a:rPr lang="en-US" altLang="zh-CN" i="1" dirty="0">
                <a:latin typeface="Times New Roman" panose="02020603050405020304" pitchFamily="18" charset="0"/>
                <a:ea typeface="楷体" panose="02010609060101010101" pitchFamily="49" charset="-122"/>
              </a:rPr>
              <a:t>c</a:t>
            </a:r>
            <a:r>
              <a:rPr lang="en-US" altLang="zh-CN" baseline="-25000" dirty="0">
                <a:latin typeface="Times New Roman" panose="02020603050405020304" pitchFamily="18" charset="0"/>
                <a:ea typeface="楷体" panose="02010609060101010101" pitchFamily="49" charset="-122"/>
              </a:rPr>
              <a:t>1</a:t>
            </a:r>
            <a:r>
              <a:rPr lang="en-US" altLang="zh-CN" dirty="0">
                <a:latin typeface="Times New Roman" panose="02020603050405020304" pitchFamily="18" charset="0"/>
                <a:ea typeface="楷体" panose="02010609060101010101" pitchFamily="49" charset="-122"/>
              </a:rPr>
              <a:t>, </a:t>
            </a:r>
            <a:r>
              <a:rPr lang="en-US" altLang="zh-CN" i="1" dirty="0">
                <a:latin typeface="Times New Roman" panose="02020603050405020304" pitchFamily="18" charset="0"/>
                <a:ea typeface="楷体" panose="02010609060101010101" pitchFamily="49" charset="-122"/>
              </a:rPr>
              <a:t>c</a:t>
            </a:r>
            <a:r>
              <a:rPr lang="en-US" altLang="zh-CN" baseline="-25000" dirty="0">
                <a:latin typeface="Times New Roman" panose="02020603050405020304" pitchFamily="18" charset="0"/>
                <a:ea typeface="楷体" panose="02010609060101010101" pitchFamily="49" charset="-122"/>
              </a:rPr>
              <a:t>2</a:t>
            </a:r>
            <a:r>
              <a:rPr lang="en-US" altLang="zh-CN" dirty="0">
                <a:latin typeface="Times New Roman" panose="02020603050405020304" pitchFamily="18" charset="0"/>
                <a:ea typeface="楷体" panose="02010609060101010101" pitchFamily="49" charset="-122"/>
              </a:rPr>
              <a:t>, </a:t>
            </a:r>
            <a:r>
              <a:rPr lang="en-US" altLang="zh-CN" i="1" dirty="0">
                <a:latin typeface="Times New Roman" panose="02020603050405020304" pitchFamily="18" charset="0"/>
                <a:ea typeface="楷体" panose="02010609060101010101" pitchFamily="49" charset="-122"/>
              </a:rPr>
              <a:t>C</a:t>
            </a:r>
            <a:r>
              <a:rPr lang="en-US" altLang="zh-CN" dirty="0">
                <a:latin typeface="Times New Roman" panose="02020603050405020304" pitchFamily="18" charset="0"/>
                <a:ea typeface="楷体" panose="02010609060101010101" pitchFamily="49" charset="-122"/>
              </a:rPr>
              <a:t>) </a:t>
            </a:r>
            <a:r>
              <a:rPr lang="zh-CN" altLang="en-US" dirty="0">
                <a:latin typeface="Times New Roman" panose="02020603050405020304" pitchFamily="18" charset="0"/>
                <a:ea typeface="楷体" panose="02010609060101010101" pitchFamily="49" charset="-122"/>
              </a:rPr>
              <a:t>的前两项。</a:t>
            </a:r>
          </a:p>
        </p:txBody>
      </p:sp>
      <p:pic>
        <p:nvPicPr>
          <p:cNvPr id="16" name="图片 15">
            <a:extLst>
              <a:ext uri="{FF2B5EF4-FFF2-40B4-BE49-F238E27FC236}">
                <a16:creationId xmlns:a16="http://schemas.microsoft.com/office/drawing/2014/main" id="{2974D259-506C-43E7-BC81-BEFD95A4C4C3}"/>
              </a:ext>
            </a:extLst>
          </p:cNvPr>
          <p:cNvPicPr>
            <a:picLocks noChangeAspect="1"/>
          </p:cNvPicPr>
          <p:nvPr/>
        </p:nvPicPr>
        <p:blipFill>
          <a:blip r:embed="rId4"/>
          <a:stretch>
            <a:fillRect/>
          </a:stretch>
        </p:blipFill>
        <p:spPr>
          <a:xfrm>
            <a:off x="898454" y="5369973"/>
            <a:ext cx="1338490" cy="269330"/>
          </a:xfrm>
          <a:prstGeom prst="rect">
            <a:avLst/>
          </a:prstGeom>
        </p:spPr>
      </p:pic>
      <p:pic>
        <p:nvPicPr>
          <p:cNvPr id="18" name="图片 17">
            <a:extLst>
              <a:ext uri="{FF2B5EF4-FFF2-40B4-BE49-F238E27FC236}">
                <a16:creationId xmlns:a16="http://schemas.microsoft.com/office/drawing/2014/main" id="{344B9C35-CF84-44EC-8E37-40092B65202D}"/>
              </a:ext>
            </a:extLst>
          </p:cNvPr>
          <p:cNvPicPr>
            <a:picLocks noChangeAspect="1"/>
          </p:cNvPicPr>
          <p:nvPr/>
        </p:nvPicPr>
        <p:blipFill>
          <a:blip r:embed="rId5"/>
          <a:stretch>
            <a:fillRect/>
          </a:stretch>
        </p:blipFill>
        <p:spPr>
          <a:xfrm>
            <a:off x="3199171" y="5392980"/>
            <a:ext cx="1299246" cy="257633"/>
          </a:xfrm>
          <a:prstGeom prst="rect">
            <a:avLst/>
          </a:prstGeom>
        </p:spPr>
      </p:pic>
      <p:sp>
        <p:nvSpPr>
          <p:cNvPr id="19" name="文本框 18">
            <a:extLst>
              <a:ext uri="{FF2B5EF4-FFF2-40B4-BE49-F238E27FC236}">
                <a16:creationId xmlns:a16="http://schemas.microsoft.com/office/drawing/2014/main" id="{BD1F0D5F-4868-4AD5-AFC0-B4DC84B900D6}"/>
              </a:ext>
            </a:extLst>
          </p:cNvPr>
          <p:cNvSpPr txBox="1"/>
          <p:nvPr/>
        </p:nvSpPr>
        <p:spPr>
          <a:xfrm>
            <a:off x="8033377" y="2937815"/>
            <a:ext cx="646331"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(3-1)</a:t>
            </a:r>
            <a:endParaRPr lang="zh-CN" altLang="en-US" dirty="0">
              <a:latin typeface="Times New Roman" panose="02020603050405020304" pitchFamily="18" charset="0"/>
              <a:cs typeface="Times New Roman" panose="02020603050405020304" pitchFamily="18" charset="0"/>
            </a:endParaRPr>
          </a:p>
        </p:txBody>
      </p:sp>
      <p:sp>
        <p:nvSpPr>
          <p:cNvPr id="20" name="文本框 19">
            <a:extLst>
              <a:ext uri="{FF2B5EF4-FFF2-40B4-BE49-F238E27FC236}">
                <a16:creationId xmlns:a16="http://schemas.microsoft.com/office/drawing/2014/main" id="{BEE3574A-841D-449D-8365-397258902321}"/>
              </a:ext>
            </a:extLst>
          </p:cNvPr>
          <p:cNvSpPr txBox="1"/>
          <p:nvPr/>
        </p:nvSpPr>
        <p:spPr>
          <a:xfrm>
            <a:off x="8033377" y="4364800"/>
            <a:ext cx="646331"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(3-2)</a:t>
            </a:r>
            <a:endParaRPr lang="zh-CN" alt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p14="http://schemas.microsoft.com/office/powerpoint/2010/main">
        <mc:Choice Requires="p14">
          <p:contentPart p14:bwMode="auto" r:id="rId6">
            <p14:nvContentPartPr>
              <p14:cNvPr id="3" name="墨迹 2">
                <a:extLst>
                  <a:ext uri="{FF2B5EF4-FFF2-40B4-BE49-F238E27FC236}">
                    <a16:creationId xmlns:a16="http://schemas.microsoft.com/office/drawing/2014/main" id="{2B342E03-DCB8-FF66-7A00-C2F1F5550E6A}"/>
                  </a:ext>
                </a:extLst>
              </p14:cNvPr>
              <p14:cNvContentPartPr/>
              <p14:nvPr/>
            </p14:nvContentPartPr>
            <p14:xfrm>
              <a:off x="1953360" y="720720"/>
              <a:ext cx="6665040" cy="4354920"/>
            </p14:xfrm>
          </p:contentPart>
        </mc:Choice>
        <mc:Fallback xmlns="">
          <p:pic>
            <p:nvPicPr>
              <p:cNvPr id="3" name="墨迹 2">
                <a:extLst>
                  <a:ext uri="{FF2B5EF4-FFF2-40B4-BE49-F238E27FC236}">
                    <a16:creationId xmlns:a16="http://schemas.microsoft.com/office/drawing/2014/main" id="{2B342E03-DCB8-FF66-7A00-C2F1F5550E6A}"/>
                  </a:ext>
                </a:extLst>
              </p:cNvPr>
              <p:cNvPicPr/>
              <p:nvPr/>
            </p:nvPicPr>
            <p:blipFill>
              <a:blip r:embed="rId7"/>
              <a:stretch>
                <a:fillRect/>
              </a:stretch>
            </p:blipFill>
            <p:spPr>
              <a:xfrm>
                <a:off x="1944000" y="711360"/>
                <a:ext cx="6683760" cy="4373640"/>
              </a:xfrm>
              <a:prstGeom prst="rect">
                <a:avLst/>
              </a:prstGeom>
            </p:spPr>
          </p:pic>
        </mc:Fallback>
      </mc:AlternateContent>
    </p:spTree>
    <p:extLst>
      <p:ext uri="{BB962C8B-B14F-4D97-AF65-F5344CB8AC3E}">
        <p14:creationId xmlns:p14="http://schemas.microsoft.com/office/powerpoint/2010/main" val="23051917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3DA69A18-6433-468A-A2DD-CEDF58605675}"/>
              </a:ext>
            </a:extLst>
          </p:cNvPr>
          <p:cNvSpPr txBox="1"/>
          <p:nvPr/>
        </p:nvSpPr>
        <p:spPr>
          <a:xfrm>
            <a:off x="676969" y="1131361"/>
            <a:ext cx="7937228" cy="3277820"/>
          </a:xfrm>
          <a:prstGeom prst="rect">
            <a:avLst/>
          </a:prstGeom>
          <a:noFill/>
        </p:spPr>
        <p:txBody>
          <a:bodyPr wrap="square">
            <a:spAutoFit/>
          </a:bodyPr>
          <a:lstStyle/>
          <a:p>
            <a:pPr indent="457200" algn="just"/>
            <a:r>
              <a:rPr lang="zh-CN" altLang="en-US" dirty="0">
                <a:latin typeface="Times New Roman" panose="02020603050405020304" pitchFamily="18" charset="0"/>
                <a:ea typeface="楷体" panose="02010609060101010101" pitchFamily="49" charset="-122"/>
              </a:rPr>
              <a:t>然后，</a:t>
            </a:r>
            <a:r>
              <a:rPr lang="en-US" altLang="zh-CN" dirty="0">
                <a:latin typeface="Times New Roman" panose="02020603050405020304" pitchFamily="18" charset="0"/>
                <a:ea typeface="楷体" panose="02010609060101010101" pitchFamily="49" charset="-122"/>
              </a:rPr>
              <a:t>Wang </a:t>
            </a:r>
            <a:r>
              <a:rPr lang="zh-CN" altLang="en-US" dirty="0">
                <a:latin typeface="Times New Roman" panose="02020603050405020304" pitchFamily="18" charset="0"/>
                <a:ea typeface="楷体" panose="02010609060101010101" pitchFamily="49" charset="-122"/>
              </a:rPr>
              <a:t>等人通过将</a:t>
            </a:r>
            <a:r>
              <a:rPr lang="en-US" altLang="zh-CN" dirty="0">
                <a:latin typeface="Times New Roman" panose="02020603050405020304" pitchFamily="18" charset="0"/>
                <a:ea typeface="楷体" panose="02010609060101010101" pitchFamily="49" charset="-122"/>
              </a:rPr>
              <a:t>LIF</a:t>
            </a:r>
            <a:r>
              <a:rPr lang="zh-CN" altLang="en-US" dirty="0">
                <a:latin typeface="Times New Roman" panose="02020603050405020304" pitchFamily="18" charset="0"/>
                <a:ea typeface="楷体" panose="02010609060101010101" pitchFamily="49" charset="-122"/>
              </a:rPr>
              <a:t>能量和</a:t>
            </a:r>
            <a:r>
              <a:rPr lang="en-US" altLang="zh-CN" dirty="0">
                <a:latin typeface="Times New Roman" panose="02020603050405020304" pitchFamily="18" charset="0"/>
                <a:ea typeface="楷体" panose="02010609060101010101" pitchFamily="49" charset="-122"/>
              </a:rPr>
              <a:t>GIF</a:t>
            </a:r>
            <a:r>
              <a:rPr lang="zh-CN" altLang="en-US" dirty="0">
                <a:latin typeface="Times New Roman" panose="02020603050405020304" pitchFamily="18" charset="0"/>
                <a:ea typeface="楷体" panose="02010609060101010101" pitchFamily="49" charset="-122"/>
              </a:rPr>
              <a:t>能量结合，给出如下局部和全局强度拟合能量的定义。</a:t>
            </a:r>
            <a:endParaRPr lang="en-US" altLang="zh-CN" dirty="0">
              <a:latin typeface="Times New Roman" panose="02020603050405020304" pitchFamily="18" charset="0"/>
              <a:ea typeface="楷体" panose="02010609060101010101" pitchFamily="49" charset="-122"/>
            </a:endParaRPr>
          </a:p>
          <a:p>
            <a:pPr indent="457200" algn="just"/>
            <a:endParaRPr lang="zh-CN" altLang="en-US" dirty="0">
              <a:latin typeface="Times New Roman" panose="02020603050405020304" pitchFamily="18" charset="0"/>
              <a:ea typeface="楷体" panose="02010609060101010101" pitchFamily="49" charset="-122"/>
            </a:endParaRPr>
          </a:p>
          <a:p>
            <a:pPr algn="just"/>
            <a:r>
              <a:rPr lang="zh-CN" altLang="en-US" b="1" dirty="0">
                <a:latin typeface="Times New Roman" panose="02020603050405020304" pitchFamily="18" charset="0"/>
                <a:ea typeface="楷体" panose="02010609060101010101" pitchFamily="49" charset="-122"/>
              </a:rPr>
              <a:t>定义</a:t>
            </a:r>
            <a:r>
              <a:rPr lang="en-US" altLang="zh-CN" b="1" dirty="0">
                <a:latin typeface="Times New Roman" panose="02020603050405020304" pitchFamily="18" charset="0"/>
                <a:ea typeface="楷体" panose="02010609060101010101" pitchFamily="49" charset="-122"/>
              </a:rPr>
              <a:t>3.3</a:t>
            </a:r>
            <a:r>
              <a:rPr lang="en-US" altLang="zh-CN" dirty="0">
                <a:latin typeface="Times New Roman" panose="02020603050405020304" pitchFamily="18" charset="0"/>
                <a:ea typeface="楷体" panose="02010609060101010101" pitchFamily="49" charset="-122"/>
              </a:rPr>
              <a:t>  </a:t>
            </a:r>
            <a:r>
              <a:rPr lang="zh-CN" altLang="en-US" dirty="0">
                <a:latin typeface="Times New Roman" panose="02020603050405020304" pitchFamily="18" charset="0"/>
                <a:ea typeface="楷体" panose="02010609060101010101" pitchFamily="49" charset="-122"/>
              </a:rPr>
              <a:t>局部和全局强度拟合能量定义如下：</a:t>
            </a:r>
          </a:p>
          <a:p>
            <a:pPr indent="457200" algn="just">
              <a:lnSpc>
                <a:spcPct val="150000"/>
              </a:lnSpc>
            </a:pPr>
            <a:r>
              <a:rPr lang="en-US" altLang="zh-CN" i="1" dirty="0">
                <a:latin typeface="Times New Roman" panose="02020603050405020304" pitchFamily="18" charset="0"/>
                <a:ea typeface="楷体" panose="02010609060101010101" pitchFamily="49" charset="-122"/>
              </a:rPr>
              <a:t>E</a:t>
            </a:r>
            <a:r>
              <a:rPr lang="en-US" altLang="zh-CN" i="1" baseline="30000" dirty="0">
                <a:latin typeface="Times New Roman" panose="02020603050405020304" pitchFamily="18" charset="0"/>
                <a:ea typeface="楷体" panose="02010609060101010101" pitchFamily="49" charset="-122"/>
              </a:rPr>
              <a:t>LGIF</a:t>
            </a:r>
            <a:r>
              <a:rPr lang="en-US" altLang="zh-CN" dirty="0">
                <a:latin typeface="Times New Roman" panose="02020603050405020304" pitchFamily="18" charset="0"/>
                <a:ea typeface="楷体" panose="02010609060101010101" pitchFamily="49" charset="-122"/>
              </a:rPr>
              <a:t>(</a:t>
            </a:r>
            <a:r>
              <a:rPr lang="el-GR" altLang="zh-CN" i="1" dirty="0">
                <a:latin typeface="Times New Roman" panose="02020603050405020304" pitchFamily="18" charset="0"/>
                <a:ea typeface="楷体" panose="02010609060101010101" pitchFamily="49" charset="-122"/>
              </a:rPr>
              <a:t>ϕ</a:t>
            </a:r>
            <a:r>
              <a:rPr lang="el-GR" altLang="zh-CN" dirty="0">
                <a:latin typeface="Times New Roman" panose="02020603050405020304" pitchFamily="18" charset="0"/>
                <a:ea typeface="楷体" panose="02010609060101010101" pitchFamily="49" charset="-122"/>
              </a:rPr>
              <a:t>, </a:t>
            </a:r>
            <a:r>
              <a:rPr lang="en-US" altLang="zh-CN" i="1" dirty="0">
                <a:latin typeface="Times New Roman" panose="02020603050405020304" pitchFamily="18" charset="0"/>
                <a:ea typeface="楷体" panose="02010609060101010101" pitchFamily="49" charset="-122"/>
              </a:rPr>
              <a:t>f</a:t>
            </a:r>
            <a:r>
              <a:rPr lang="en-US" altLang="zh-CN" baseline="-25000" dirty="0">
                <a:latin typeface="Times New Roman" panose="02020603050405020304" pitchFamily="18" charset="0"/>
                <a:ea typeface="楷体" panose="02010609060101010101" pitchFamily="49" charset="-122"/>
              </a:rPr>
              <a:t>1</a:t>
            </a:r>
            <a:r>
              <a:rPr lang="en-US" altLang="zh-CN" dirty="0">
                <a:latin typeface="Times New Roman" panose="02020603050405020304" pitchFamily="18" charset="0"/>
                <a:ea typeface="楷体" panose="02010609060101010101" pitchFamily="49" charset="-122"/>
              </a:rPr>
              <a:t>, </a:t>
            </a:r>
            <a:r>
              <a:rPr lang="en-US" altLang="zh-CN" i="1" dirty="0">
                <a:latin typeface="Times New Roman" panose="02020603050405020304" pitchFamily="18" charset="0"/>
                <a:ea typeface="楷体" panose="02010609060101010101" pitchFamily="49" charset="-122"/>
              </a:rPr>
              <a:t>f</a:t>
            </a:r>
            <a:r>
              <a:rPr lang="en-US" altLang="zh-CN" baseline="-25000" dirty="0">
                <a:latin typeface="Times New Roman" panose="02020603050405020304" pitchFamily="18" charset="0"/>
                <a:ea typeface="楷体" panose="02010609060101010101" pitchFamily="49" charset="-122"/>
              </a:rPr>
              <a:t>2</a:t>
            </a:r>
            <a:r>
              <a:rPr lang="en-US" altLang="zh-CN" dirty="0">
                <a:latin typeface="Times New Roman" panose="02020603050405020304" pitchFamily="18" charset="0"/>
                <a:ea typeface="楷体" panose="02010609060101010101" pitchFamily="49" charset="-122"/>
              </a:rPr>
              <a:t>, </a:t>
            </a:r>
            <a:r>
              <a:rPr lang="en-US" altLang="zh-CN" i="1" dirty="0">
                <a:latin typeface="Times New Roman" panose="02020603050405020304" pitchFamily="18" charset="0"/>
                <a:ea typeface="楷体" panose="02010609060101010101" pitchFamily="49" charset="-122"/>
              </a:rPr>
              <a:t>c</a:t>
            </a:r>
            <a:r>
              <a:rPr lang="en-US" altLang="zh-CN" baseline="-25000" dirty="0">
                <a:latin typeface="Times New Roman" panose="02020603050405020304" pitchFamily="18" charset="0"/>
                <a:ea typeface="楷体" panose="02010609060101010101" pitchFamily="49" charset="-122"/>
              </a:rPr>
              <a:t>1</a:t>
            </a:r>
            <a:r>
              <a:rPr lang="en-US" altLang="zh-CN" dirty="0">
                <a:latin typeface="Times New Roman" panose="02020603050405020304" pitchFamily="18" charset="0"/>
                <a:ea typeface="楷体" panose="02010609060101010101" pitchFamily="49" charset="-122"/>
              </a:rPr>
              <a:t>, </a:t>
            </a:r>
            <a:r>
              <a:rPr lang="en-US" altLang="zh-CN" i="1" dirty="0">
                <a:latin typeface="Times New Roman" panose="02020603050405020304" pitchFamily="18" charset="0"/>
                <a:ea typeface="楷体" panose="02010609060101010101" pitchFamily="49" charset="-122"/>
              </a:rPr>
              <a:t>c</a:t>
            </a:r>
            <a:r>
              <a:rPr lang="en-US" altLang="zh-CN" baseline="-25000" dirty="0">
                <a:latin typeface="Times New Roman" panose="02020603050405020304" pitchFamily="18" charset="0"/>
                <a:ea typeface="楷体" panose="02010609060101010101" pitchFamily="49" charset="-122"/>
              </a:rPr>
              <a:t>2</a:t>
            </a:r>
            <a:r>
              <a:rPr lang="en-US" altLang="zh-CN" dirty="0">
                <a:latin typeface="Times New Roman" panose="02020603050405020304" pitchFamily="18" charset="0"/>
                <a:ea typeface="楷体" panose="02010609060101010101" pitchFamily="49" charset="-122"/>
              </a:rPr>
              <a:t>) = (1 − </a:t>
            </a:r>
            <a:r>
              <a:rPr lang="el-GR" altLang="zh-CN" i="1" dirty="0">
                <a:latin typeface="Times New Roman" panose="02020603050405020304" pitchFamily="18" charset="0"/>
                <a:ea typeface="楷体" panose="02010609060101010101" pitchFamily="49" charset="-122"/>
              </a:rPr>
              <a:t>ω</a:t>
            </a:r>
            <a:r>
              <a:rPr lang="el-GR" altLang="zh-CN" dirty="0">
                <a:latin typeface="Times New Roman" panose="02020603050405020304" pitchFamily="18" charset="0"/>
                <a:ea typeface="楷体" panose="02010609060101010101" pitchFamily="49" charset="-122"/>
              </a:rPr>
              <a:t>)</a:t>
            </a:r>
            <a:r>
              <a:rPr lang="en-US" altLang="zh-CN" i="1" dirty="0">
                <a:latin typeface="Times New Roman" panose="02020603050405020304" pitchFamily="18" charset="0"/>
                <a:ea typeface="楷体" panose="02010609060101010101" pitchFamily="49" charset="-122"/>
              </a:rPr>
              <a:t>E</a:t>
            </a:r>
            <a:r>
              <a:rPr lang="en-US" altLang="zh-CN" i="1" baseline="30000" dirty="0">
                <a:latin typeface="Times New Roman" panose="02020603050405020304" pitchFamily="18" charset="0"/>
                <a:ea typeface="楷体" panose="02010609060101010101" pitchFamily="49" charset="-122"/>
              </a:rPr>
              <a:t>LIF</a:t>
            </a:r>
            <a:r>
              <a:rPr lang="en-US" altLang="zh-CN" dirty="0">
                <a:latin typeface="Times New Roman" panose="02020603050405020304" pitchFamily="18" charset="0"/>
                <a:ea typeface="楷体" panose="02010609060101010101" pitchFamily="49" charset="-122"/>
              </a:rPr>
              <a:t>(</a:t>
            </a:r>
            <a:r>
              <a:rPr lang="el-GR" altLang="zh-CN" i="1" dirty="0">
                <a:latin typeface="Times New Roman" panose="02020603050405020304" pitchFamily="18" charset="0"/>
                <a:ea typeface="楷体" panose="02010609060101010101" pitchFamily="49" charset="-122"/>
              </a:rPr>
              <a:t>ϕ</a:t>
            </a:r>
            <a:r>
              <a:rPr lang="el-GR" altLang="zh-CN" dirty="0">
                <a:latin typeface="Times New Roman" panose="02020603050405020304" pitchFamily="18" charset="0"/>
                <a:ea typeface="楷体" panose="02010609060101010101" pitchFamily="49" charset="-122"/>
              </a:rPr>
              <a:t>, </a:t>
            </a:r>
            <a:r>
              <a:rPr lang="en-US" altLang="zh-CN" i="1" dirty="0">
                <a:latin typeface="Times New Roman" panose="02020603050405020304" pitchFamily="18" charset="0"/>
                <a:ea typeface="楷体" panose="02010609060101010101" pitchFamily="49" charset="-122"/>
              </a:rPr>
              <a:t>f</a:t>
            </a:r>
            <a:r>
              <a:rPr lang="en-US" altLang="zh-CN" baseline="-25000" dirty="0">
                <a:latin typeface="Times New Roman" panose="02020603050405020304" pitchFamily="18" charset="0"/>
                <a:ea typeface="楷体" panose="02010609060101010101" pitchFamily="49" charset="-122"/>
              </a:rPr>
              <a:t>1</a:t>
            </a:r>
            <a:r>
              <a:rPr lang="en-US" altLang="zh-CN" dirty="0">
                <a:latin typeface="Times New Roman" panose="02020603050405020304" pitchFamily="18" charset="0"/>
                <a:ea typeface="楷体" panose="02010609060101010101" pitchFamily="49" charset="-122"/>
              </a:rPr>
              <a:t>, </a:t>
            </a:r>
            <a:r>
              <a:rPr lang="en-US" altLang="zh-CN" i="1" dirty="0">
                <a:latin typeface="Times New Roman" panose="02020603050405020304" pitchFamily="18" charset="0"/>
                <a:ea typeface="楷体" panose="02010609060101010101" pitchFamily="49" charset="-122"/>
              </a:rPr>
              <a:t>f</a:t>
            </a:r>
            <a:r>
              <a:rPr lang="en-US" altLang="zh-CN" baseline="-25000" dirty="0">
                <a:latin typeface="Times New Roman" panose="02020603050405020304" pitchFamily="18" charset="0"/>
                <a:ea typeface="楷体" panose="02010609060101010101" pitchFamily="49" charset="-122"/>
              </a:rPr>
              <a:t>2</a:t>
            </a:r>
            <a:r>
              <a:rPr lang="en-US" altLang="zh-CN" dirty="0">
                <a:latin typeface="Times New Roman" panose="02020603050405020304" pitchFamily="18" charset="0"/>
                <a:ea typeface="楷体" panose="02010609060101010101" pitchFamily="49" charset="-122"/>
              </a:rPr>
              <a:t>) + </a:t>
            </a:r>
            <a:r>
              <a:rPr lang="el-GR" altLang="zh-CN" i="1" dirty="0">
                <a:latin typeface="Times New Roman" panose="02020603050405020304" pitchFamily="18" charset="0"/>
                <a:ea typeface="楷体" panose="02010609060101010101" pitchFamily="49" charset="-122"/>
              </a:rPr>
              <a:t>ω</a:t>
            </a:r>
            <a:r>
              <a:rPr lang="en-US" altLang="zh-CN" i="1" dirty="0">
                <a:latin typeface="Times New Roman" panose="02020603050405020304" pitchFamily="18" charset="0"/>
                <a:ea typeface="楷体" panose="02010609060101010101" pitchFamily="49" charset="-122"/>
              </a:rPr>
              <a:t>E</a:t>
            </a:r>
            <a:r>
              <a:rPr lang="en-US" altLang="zh-CN" i="1" baseline="30000" dirty="0">
                <a:latin typeface="Times New Roman" panose="02020603050405020304" pitchFamily="18" charset="0"/>
                <a:ea typeface="楷体" panose="02010609060101010101" pitchFamily="49" charset="-122"/>
              </a:rPr>
              <a:t>GIF</a:t>
            </a:r>
            <a:r>
              <a:rPr lang="en-US" altLang="zh-CN" dirty="0">
                <a:latin typeface="Times New Roman" panose="02020603050405020304" pitchFamily="18" charset="0"/>
                <a:ea typeface="楷体" panose="02010609060101010101" pitchFamily="49" charset="-122"/>
              </a:rPr>
              <a:t>(</a:t>
            </a:r>
            <a:r>
              <a:rPr lang="el-GR" altLang="zh-CN" i="1" dirty="0">
                <a:latin typeface="Times New Roman" panose="02020603050405020304" pitchFamily="18" charset="0"/>
                <a:ea typeface="楷体" panose="02010609060101010101" pitchFamily="49" charset="-122"/>
              </a:rPr>
              <a:t>ϕ</a:t>
            </a:r>
            <a:r>
              <a:rPr lang="el-GR" altLang="zh-CN" dirty="0">
                <a:latin typeface="Times New Roman" panose="02020603050405020304" pitchFamily="18" charset="0"/>
                <a:ea typeface="楷体" panose="02010609060101010101" pitchFamily="49" charset="-122"/>
              </a:rPr>
              <a:t>, </a:t>
            </a:r>
            <a:r>
              <a:rPr lang="en-US" altLang="zh-CN" i="1" dirty="0">
                <a:latin typeface="Times New Roman" panose="02020603050405020304" pitchFamily="18" charset="0"/>
                <a:ea typeface="楷体" panose="02010609060101010101" pitchFamily="49" charset="-122"/>
              </a:rPr>
              <a:t>c</a:t>
            </a:r>
            <a:r>
              <a:rPr lang="en-US" altLang="zh-CN" baseline="-25000" dirty="0">
                <a:latin typeface="Times New Roman" panose="02020603050405020304" pitchFamily="18" charset="0"/>
                <a:ea typeface="楷体" panose="02010609060101010101" pitchFamily="49" charset="-122"/>
              </a:rPr>
              <a:t>1</a:t>
            </a:r>
            <a:r>
              <a:rPr lang="en-US" altLang="zh-CN" dirty="0">
                <a:latin typeface="Times New Roman" panose="02020603050405020304" pitchFamily="18" charset="0"/>
                <a:ea typeface="楷体" panose="02010609060101010101" pitchFamily="49" charset="-122"/>
              </a:rPr>
              <a:t>, </a:t>
            </a:r>
            <a:r>
              <a:rPr lang="en-US" altLang="zh-CN" i="1" dirty="0">
                <a:latin typeface="Times New Roman" panose="02020603050405020304" pitchFamily="18" charset="0"/>
                <a:ea typeface="楷体" panose="02010609060101010101" pitchFamily="49" charset="-122"/>
              </a:rPr>
              <a:t>c</a:t>
            </a:r>
            <a:r>
              <a:rPr lang="en-US" altLang="zh-CN" baseline="-25000" dirty="0">
                <a:latin typeface="Times New Roman" panose="02020603050405020304" pitchFamily="18" charset="0"/>
                <a:ea typeface="楷体" panose="02010609060101010101" pitchFamily="49" charset="-122"/>
              </a:rPr>
              <a:t>2</a:t>
            </a:r>
            <a:r>
              <a:rPr lang="en-US" altLang="zh-CN" dirty="0">
                <a:latin typeface="Times New Roman" panose="02020603050405020304" pitchFamily="18" charset="0"/>
                <a:ea typeface="楷体" panose="02010609060101010101" pitchFamily="49" charset="-122"/>
              </a:rPr>
              <a:t>)                    (3-3)</a:t>
            </a:r>
          </a:p>
          <a:p>
            <a:pPr indent="457200" algn="just"/>
            <a:endParaRPr lang="en-US" altLang="zh-CN" dirty="0">
              <a:latin typeface="Times New Roman" panose="02020603050405020304" pitchFamily="18" charset="0"/>
              <a:ea typeface="楷体" panose="02010609060101010101" pitchFamily="49" charset="-122"/>
            </a:endParaRPr>
          </a:p>
          <a:p>
            <a:pPr algn="just"/>
            <a:r>
              <a:rPr lang="zh-CN" altLang="en-US" dirty="0">
                <a:latin typeface="Times New Roman" panose="02020603050405020304" pitchFamily="18" charset="0"/>
                <a:ea typeface="楷体" panose="02010609060101010101" pitchFamily="49" charset="-122"/>
              </a:rPr>
              <a:t>其中</a:t>
            </a:r>
            <a:r>
              <a:rPr lang="en-US" altLang="zh-CN" dirty="0">
                <a:latin typeface="Times New Roman" panose="02020603050405020304" pitchFamily="18" charset="0"/>
                <a:ea typeface="楷体" panose="02010609060101010101" pitchFamily="49" charset="-122"/>
              </a:rPr>
              <a:t>0 </a:t>
            </a:r>
            <a:r>
              <a:rPr lang="zh-CN" altLang="en-US" dirty="0">
                <a:latin typeface="Times New Roman" panose="02020603050405020304" pitchFamily="18" charset="0"/>
                <a:ea typeface="楷体" panose="02010609060101010101" pitchFamily="49" charset="-122"/>
              </a:rPr>
              <a:t>≤ </a:t>
            </a:r>
            <a:r>
              <a:rPr lang="en-US" altLang="zh-CN" i="1" dirty="0">
                <a:latin typeface="Times New Roman" panose="02020603050405020304" pitchFamily="18" charset="0"/>
                <a:ea typeface="楷体" panose="02010609060101010101" pitchFamily="49" charset="-122"/>
              </a:rPr>
              <a:t>ω</a:t>
            </a:r>
            <a:r>
              <a:rPr lang="en-US" altLang="zh-CN" dirty="0">
                <a:latin typeface="Times New Roman" panose="02020603050405020304" pitchFamily="18" charset="0"/>
                <a:ea typeface="楷体" panose="02010609060101010101" pitchFamily="49" charset="-122"/>
              </a:rPr>
              <a:t> </a:t>
            </a:r>
            <a:r>
              <a:rPr lang="zh-CN" altLang="en-US" dirty="0">
                <a:latin typeface="Times New Roman" panose="02020603050405020304" pitchFamily="18" charset="0"/>
                <a:ea typeface="楷体" panose="02010609060101010101" pitchFamily="49" charset="-122"/>
              </a:rPr>
              <a:t>≤ </a:t>
            </a:r>
            <a:r>
              <a:rPr lang="en-US" altLang="zh-CN" dirty="0">
                <a:latin typeface="Times New Roman" panose="02020603050405020304" pitchFamily="18" charset="0"/>
                <a:ea typeface="楷体" panose="02010609060101010101" pitchFamily="49" charset="-122"/>
              </a:rPr>
              <a:t>1 </a:t>
            </a:r>
            <a:r>
              <a:rPr lang="zh-CN" altLang="en-US" dirty="0">
                <a:latin typeface="Times New Roman" panose="02020603050405020304" pitchFamily="18" charset="0"/>
                <a:ea typeface="楷体" panose="02010609060101010101" pitchFamily="49" charset="-122"/>
              </a:rPr>
              <a:t>是控制局部与全局强度拟合能量权值的参数。</a:t>
            </a:r>
          </a:p>
          <a:p>
            <a:pPr indent="457200" algn="just"/>
            <a:endParaRPr lang="en-US" altLang="zh-CN" dirty="0">
              <a:latin typeface="Times New Roman" panose="02020603050405020304" pitchFamily="18" charset="0"/>
              <a:ea typeface="楷体" panose="02010609060101010101" pitchFamily="49" charset="-122"/>
            </a:endParaRPr>
          </a:p>
          <a:p>
            <a:pPr indent="457200" algn="just"/>
            <a:r>
              <a:rPr lang="zh-CN" altLang="en-US" dirty="0">
                <a:latin typeface="Times New Roman" panose="02020603050405020304" pitchFamily="18" charset="0"/>
                <a:ea typeface="楷体" panose="02010609060101010101" pitchFamily="49" charset="-122"/>
              </a:rPr>
              <a:t>与</a:t>
            </a:r>
            <a:r>
              <a:rPr lang="en-US" altLang="zh-CN" dirty="0">
                <a:latin typeface="Times New Roman" panose="02020603050405020304" pitchFamily="18" charset="0"/>
                <a:ea typeface="楷体" panose="02010609060101010101" pitchFamily="49" charset="-122"/>
              </a:rPr>
              <a:t>RSF</a:t>
            </a:r>
            <a:r>
              <a:rPr lang="zh-CN" altLang="en-US" dirty="0">
                <a:latin typeface="Times New Roman" panose="02020603050405020304" pitchFamily="18" charset="0"/>
                <a:ea typeface="楷体" panose="02010609060101010101" pitchFamily="49" charset="-122"/>
              </a:rPr>
              <a:t>模型类似，</a:t>
            </a:r>
            <a:r>
              <a:rPr lang="en-US" altLang="zh-CN" dirty="0">
                <a:latin typeface="Times New Roman" panose="02020603050405020304" pitchFamily="18" charset="0"/>
                <a:ea typeface="楷体" panose="02010609060101010101" pitchFamily="49" charset="-122"/>
              </a:rPr>
              <a:t>Wang</a:t>
            </a:r>
            <a:r>
              <a:rPr lang="zh-CN" altLang="en-US" dirty="0">
                <a:latin typeface="Times New Roman" panose="02020603050405020304" pitchFamily="18" charset="0"/>
                <a:ea typeface="楷体" panose="02010609060101010101" pitchFamily="49" charset="-122"/>
              </a:rPr>
              <a:t>等人在上述局部和全局强度拟合能量中加入在式</a:t>
            </a:r>
            <a:r>
              <a:rPr lang="en-US" altLang="zh-CN" dirty="0">
                <a:latin typeface="Times New Roman" panose="02020603050405020304" pitchFamily="18" charset="0"/>
                <a:ea typeface="楷体" panose="02010609060101010101" pitchFamily="49" charset="-122"/>
              </a:rPr>
              <a:t>(1-26) </a:t>
            </a:r>
            <a:r>
              <a:rPr lang="zh-CN" altLang="en-US" dirty="0">
                <a:latin typeface="Times New Roman" panose="02020603050405020304" pitchFamily="18" charset="0"/>
                <a:ea typeface="楷体" panose="02010609060101010101" pitchFamily="49" charset="-122"/>
              </a:rPr>
              <a:t>中定义的长度项    </a:t>
            </a:r>
            <a:r>
              <a:rPr lang="en-US" altLang="zh-CN" dirty="0">
                <a:latin typeface="Times New Roman" panose="02020603050405020304" pitchFamily="18" charset="0"/>
                <a:ea typeface="楷体" panose="02010609060101010101" pitchFamily="49" charset="-122"/>
              </a:rPr>
              <a:t>    </a:t>
            </a:r>
            <a:r>
              <a:rPr lang="zh-CN" altLang="en-US" dirty="0">
                <a:latin typeface="Times New Roman" panose="02020603050405020304" pitchFamily="18" charset="0"/>
                <a:ea typeface="楷体" panose="02010609060101010101" pitchFamily="49" charset="-122"/>
              </a:rPr>
              <a:t>和水平集正则项 </a:t>
            </a:r>
            <a:r>
              <a:rPr lang="en-US" altLang="zh-CN" dirty="0">
                <a:latin typeface="Times New Roman" panose="02020603050405020304" pitchFamily="18" charset="0"/>
                <a:ea typeface="楷体" panose="02010609060101010101" pitchFamily="49" charset="-122"/>
              </a:rPr>
              <a:t>       </a:t>
            </a:r>
            <a:r>
              <a:rPr lang="zh-CN" altLang="en-US" dirty="0">
                <a:latin typeface="Times New Roman" panose="02020603050405020304" pitchFamily="18" charset="0"/>
                <a:ea typeface="楷体" panose="02010609060101010101" pitchFamily="49" charset="-122"/>
              </a:rPr>
              <a:t>，并用光滑的</a:t>
            </a:r>
            <a:r>
              <a:rPr lang="en-US" altLang="zh-CN" dirty="0">
                <a:latin typeface="Times New Roman" panose="02020603050405020304" pitchFamily="18" charset="0"/>
                <a:ea typeface="楷体" panose="02010609060101010101" pitchFamily="49" charset="-122"/>
              </a:rPr>
              <a:t>Heaviside </a:t>
            </a:r>
            <a:r>
              <a:rPr lang="zh-CN" altLang="en-US" dirty="0">
                <a:latin typeface="Times New Roman" panose="02020603050405020304" pitchFamily="18" charset="0"/>
                <a:ea typeface="楷体" panose="02010609060101010101" pitchFamily="49" charset="-122"/>
              </a:rPr>
              <a:t>函数</a:t>
            </a:r>
            <a:r>
              <a:rPr lang="en-US" altLang="zh-CN" i="1" dirty="0" err="1">
                <a:latin typeface="Times New Roman" panose="02020603050405020304" pitchFamily="18" charset="0"/>
                <a:ea typeface="楷体" panose="02010609060101010101" pitchFamily="49" charset="-122"/>
              </a:rPr>
              <a:t>H</a:t>
            </a:r>
            <a:r>
              <a:rPr lang="en-US" altLang="zh-CN" i="1" baseline="-25000" dirty="0" err="1">
                <a:latin typeface="Times New Roman" panose="02020603050405020304" pitchFamily="18" charset="0"/>
                <a:ea typeface="楷体" panose="02010609060101010101" pitchFamily="49" charset="-122"/>
              </a:rPr>
              <a:t>ε</a:t>
            </a:r>
            <a:r>
              <a:rPr lang="en-US" altLang="zh-CN" dirty="0">
                <a:latin typeface="Times New Roman" panose="02020603050405020304" pitchFamily="18" charset="0"/>
                <a:ea typeface="楷体" panose="02010609060101010101" pitchFamily="49" charset="-122"/>
              </a:rPr>
              <a:t> </a:t>
            </a:r>
            <a:r>
              <a:rPr lang="zh-CN" altLang="en-US" dirty="0">
                <a:latin typeface="Times New Roman" panose="02020603050405020304" pitchFamily="18" charset="0"/>
                <a:ea typeface="楷体" panose="02010609060101010101" pitchFamily="49" charset="-122"/>
              </a:rPr>
              <a:t>来近似</a:t>
            </a:r>
            <a:r>
              <a:rPr lang="en-US" altLang="zh-CN" i="1" dirty="0">
                <a:latin typeface="Times New Roman" panose="02020603050405020304" pitchFamily="18" charset="0"/>
                <a:ea typeface="楷体" panose="02010609060101010101" pitchFamily="49" charset="-122"/>
              </a:rPr>
              <a:t>H</a:t>
            </a:r>
            <a:r>
              <a:rPr lang="zh-CN" altLang="en-US" dirty="0">
                <a:latin typeface="Times New Roman" panose="02020603050405020304" pitchFamily="18" charset="0"/>
                <a:ea typeface="楷体" panose="02010609060101010101" pitchFamily="49" charset="-122"/>
              </a:rPr>
              <a:t>，从而提出如下</a:t>
            </a:r>
            <a:r>
              <a:rPr lang="en-US" altLang="zh-CN" dirty="0">
                <a:latin typeface="Times New Roman" panose="02020603050405020304" pitchFamily="18" charset="0"/>
                <a:ea typeface="楷体" panose="02010609060101010101" pitchFamily="49" charset="-122"/>
              </a:rPr>
              <a:t>LGIF</a:t>
            </a:r>
            <a:r>
              <a:rPr lang="zh-CN" altLang="en-US" dirty="0">
                <a:latin typeface="Times New Roman" panose="02020603050405020304" pitchFamily="18" charset="0"/>
                <a:ea typeface="楷体" panose="02010609060101010101" pitchFamily="49" charset="-122"/>
              </a:rPr>
              <a:t>能量泛函：</a:t>
            </a:r>
          </a:p>
        </p:txBody>
      </p:sp>
      <p:pic>
        <p:nvPicPr>
          <p:cNvPr id="16" name="图片 15">
            <a:extLst>
              <a:ext uri="{FF2B5EF4-FFF2-40B4-BE49-F238E27FC236}">
                <a16:creationId xmlns:a16="http://schemas.microsoft.com/office/drawing/2014/main" id="{66BCAB0E-E2F6-4072-9245-7BDD11ACC130}"/>
              </a:ext>
            </a:extLst>
          </p:cNvPr>
          <p:cNvPicPr>
            <a:picLocks noChangeAspect="1"/>
          </p:cNvPicPr>
          <p:nvPr/>
        </p:nvPicPr>
        <p:blipFill>
          <a:blip r:embed="rId2"/>
          <a:stretch>
            <a:fillRect/>
          </a:stretch>
        </p:blipFill>
        <p:spPr>
          <a:xfrm>
            <a:off x="3021951" y="3819438"/>
            <a:ext cx="481899" cy="240950"/>
          </a:xfrm>
          <a:prstGeom prst="rect">
            <a:avLst/>
          </a:prstGeom>
        </p:spPr>
      </p:pic>
      <p:pic>
        <p:nvPicPr>
          <p:cNvPr id="18" name="图片 17">
            <a:extLst>
              <a:ext uri="{FF2B5EF4-FFF2-40B4-BE49-F238E27FC236}">
                <a16:creationId xmlns:a16="http://schemas.microsoft.com/office/drawing/2014/main" id="{AD5A0BE1-8882-4B34-902F-5DE470E1DDEF}"/>
              </a:ext>
            </a:extLst>
          </p:cNvPr>
          <p:cNvPicPr>
            <a:picLocks noChangeAspect="1"/>
          </p:cNvPicPr>
          <p:nvPr/>
        </p:nvPicPr>
        <p:blipFill>
          <a:blip r:embed="rId3"/>
          <a:stretch>
            <a:fillRect/>
          </a:stretch>
        </p:blipFill>
        <p:spPr>
          <a:xfrm>
            <a:off x="5190660" y="3818907"/>
            <a:ext cx="485906" cy="241481"/>
          </a:xfrm>
          <a:prstGeom prst="rect">
            <a:avLst/>
          </a:prstGeom>
        </p:spPr>
      </p:pic>
      <p:pic>
        <p:nvPicPr>
          <p:cNvPr id="20" name="图片 19">
            <a:extLst>
              <a:ext uri="{FF2B5EF4-FFF2-40B4-BE49-F238E27FC236}">
                <a16:creationId xmlns:a16="http://schemas.microsoft.com/office/drawing/2014/main" id="{887D8F9C-4643-46C9-ACA4-6D9073F77E61}"/>
              </a:ext>
            </a:extLst>
          </p:cNvPr>
          <p:cNvPicPr>
            <a:picLocks noChangeAspect="1"/>
          </p:cNvPicPr>
          <p:nvPr/>
        </p:nvPicPr>
        <p:blipFill>
          <a:blip r:embed="rId4"/>
          <a:stretch>
            <a:fillRect/>
          </a:stretch>
        </p:blipFill>
        <p:spPr>
          <a:xfrm>
            <a:off x="1743833" y="4472565"/>
            <a:ext cx="5717023" cy="287343"/>
          </a:xfrm>
          <a:prstGeom prst="rect">
            <a:avLst/>
          </a:prstGeom>
        </p:spPr>
      </p:pic>
      <p:sp>
        <p:nvSpPr>
          <p:cNvPr id="22" name="文本框 21">
            <a:extLst>
              <a:ext uri="{FF2B5EF4-FFF2-40B4-BE49-F238E27FC236}">
                <a16:creationId xmlns:a16="http://schemas.microsoft.com/office/drawing/2014/main" id="{765DABDF-952D-41A8-9FDC-2DE05E3C6E54}"/>
              </a:ext>
            </a:extLst>
          </p:cNvPr>
          <p:cNvSpPr txBox="1"/>
          <p:nvPr/>
        </p:nvSpPr>
        <p:spPr>
          <a:xfrm>
            <a:off x="7788583" y="4349032"/>
            <a:ext cx="627133" cy="458074"/>
          </a:xfrm>
          <a:prstGeom prst="rect">
            <a:avLst/>
          </a:prstGeom>
          <a:noFill/>
        </p:spPr>
        <p:txBody>
          <a:bodyPr wrap="square">
            <a:spAutoFit/>
          </a:bodyPr>
          <a:lstStyle/>
          <a:p>
            <a:pPr algn="just">
              <a:lnSpc>
                <a:spcPct val="150000"/>
              </a:lnSpc>
            </a:pPr>
            <a:r>
              <a:rPr lang="en-US" altLang="zh-CN" dirty="0">
                <a:latin typeface="Times New Roman" panose="02020603050405020304" pitchFamily="18" charset="0"/>
                <a:ea typeface="楷体" panose="02010609060101010101" pitchFamily="49" charset="-122"/>
              </a:rPr>
              <a:t>(3-4)</a:t>
            </a:r>
          </a:p>
        </p:txBody>
      </p:sp>
      <p:grpSp>
        <p:nvGrpSpPr>
          <p:cNvPr id="34" name="组合 33">
            <a:extLst>
              <a:ext uri="{FF2B5EF4-FFF2-40B4-BE49-F238E27FC236}">
                <a16:creationId xmlns:a16="http://schemas.microsoft.com/office/drawing/2014/main" id="{C1FB6614-BF0A-439B-8DCC-81A74DA1955C}"/>
              </a:ext>
            </a:extLst>
          </p:cNvPr>
          <p:cNvGrpSpPr/>
          <p:nvPr/>
        </p:nvGrpSpPr>
        <p:grpSpPr>
          <a:xfrm>
            <a:off x="676968" y="4981238"/>
            <a:ext cx="7937227" cy="923330"/>
            <a:chOff x="708053" y="5397978"/>
            <a:chExt cx="7906144" cy="923330"/>
          </a:xfrm>
        </p:grpSpPr>
        <p:sp>
          <p:nvSpPr>
            <p:cNvPr id="14" name="文本框 13">
              <a:extLst>
                <a:ext uri="{FF2B5EF4-FFF2-40B4-BE49-F238E27FC236}">
                  <a16:creationId xmlns:a16="http://schemas.microsoft.com/office/drawing/2014/main" id="{B1015E35-9043-4B40-951D-EFFD78C8E3F0}"/>
                </a:ext>
              </a:extLst>
            </p:cNvPr>
            <p:cNvSpPr txBox="1"/>
            <p:nvPr/>
          </p:nvSpPr>
          <p:spPr>
            <a:xfrm>
              <a:off x="708053" y="5397978"/>
              <a:ext cx="7906144" cy="923330"/>
            </a:xfrm>
            <a:prstGeom prst="rect">
              <a:avLst/>
            </a:prstGeom>
            <a:noFill/>
          </p:spPr>
          <p:txBody>
            <a:bodyPr wrap="square">
              <a:spAutoFit/>
            </a:bodyPr>
            <a:lstStyle/>
            <a:p>
              <a:pPr indent="457200" algn="just"/>
              <a:r>
                <a:rPr lang="zh-CN" altLang="en-US" dirty="0">
                  <a:latin typeface="Times New Roman" panose="02020603050405020304" pitchFamily="18" charset="0"/>
                  <a:ea typeface="楷体" panose="02010609060101010101" pitchFamily="49" charset="-122"/>
                </a:rPr>
                <a:t>其中</a:t>
              </a:r>
              <a:r>
                <a:rPr lang="en-US" altLang="zh-CN" i="1" dirty="0">
                  <a:latin typeface="Times New Roman" panose="02020603050405020304" pitchFamily="18" charset="0"/>
                  <a:ea typeface="楷体" panose="02010609060101010101" pitchFamily="49" charset="-122"/>
                </a:rPr>
                <a:t>ν</a:t>
              </a:r>
              <a:r>
                <a:rPr lang="zh-CN" altLang="en-US" dirty="0">
                  <a:latin typeface="Times New Roman" panose="02020603050405020304" pitchFamily="18" charset="0"/>
                  <a:ea typeface="楷体" panose="02010609060101010101" pitchFamily="49" charset="-122"/>
                </a:rPr>
                <a:t>和</a:t>
              </a:r>
              <a:r>
                <a:rPr lang="en-US" altLang="zh-CN" i="1" dirty="0">
                  <a:latin typeface="Times New Roman" panose="02020603050405020304" pitchFamily="18" charset="0"/>
                  <a:ea typeface="楷体" panose="02010609060101010101" pitchFamily="49" charset="-122"/>
                </a:rPr>
                <a:t>μ</a:t>
              </a:r>
              <a:r>
                <a:rPr lang="zh-CN" altLang="en-US" dirty="0">
                  <a:latin typeface="Times New Roman" panose="02020603050405020304" pitchFamily="18" charset="0"/>
                  <a:ea typeface="楷体" panose="02010609060101010101" pitchFamily="49" charset="-122"/>
                </a:rPr>
                <a:t>是两个正常数。</a:t>
              </a:r>
              <a:r>
                <a:rPr lang="en-US" altLang="zh-CN" dirty="0">
                  <a:latin typeface="Times New Roman" panose="02020603050405020304" pitchFamily="18" charset="0"/>
                  <a:ea typeface="楷体" panose="02010609060101010101" pitchFamily="49" charset="-122"/>
                </a:rPr>
                <a:t>        </a:t>
              </a:r>
              <a:r>
                <a:rPr lang="zh-CN" altLang="en-US" dirty="0">
                  <a:latin typeface="Times New Roman" panose="02020603050405020304" pitchFamily="18" charset="0"/>
                  <a:ea typeface="楷体" panose="02010609060101010101" pitchFamily="49" charset="-122"/>
                </a:rPr>
                <a:t>是式</a:t>
              </a:r>
              <a:r>
                <a:rPr lang="en-US" altLang="zh-CN" dirty="0">
                  <a:latin typeface="Times New Roman" panose="02020603050405020304" pitchFamily="18" charset="0"/>
                  <a:ea typeface="楷体" panose="02010609060101010101" pitchFamily="49" charset="-122"/>
                </a:rPr>
                <a:t>(3-3)</a:t>
              </a:r>
              <a:r>
                <a:rPr lang="zh-CN" altLang="en-US" dirty="0">
                  <a:latin typeface="Times New Roman" panose="02020603050405020304" pitchFamily="18" charset="0"/>
                  <a:ea typeface="楷体" panose="02010609060101010101" pitchFamily="49" charset="-122"/>
                </a:rPr>
                <a:t>中</a:t>
              </a:r>
              <a:r>
                <a:rPr lang="en-US" altLang="zh-CN" i="1" dirty="0">
                  <a:latin typeface="Times New Roman" panose="02020603050405020304" pitchFamily="18" charset="0"/>
                  <a:ea typeface="楷体" panose="02010609060101010101" pitchFamily="49" charset="-122"/>
                </a:rPr>
                <a:t>E</a:t>
              </a:r>
              <a:r>
                <a:rPr lang="en-US" altLang="zh-CN" i="1" baseline="30000" dirty="0">
                  <a:latin typeface="Times New Roman" panose="02020603050405020304" pitchFamily="18" charset="0"/>
                  <a:ea typeface="楷体" panose="02010609060101010101" pitchFamily="49" charset="-122"/>
                </a:rPr>
                <a:t>LGIF</a:t>
              </a:r>
              <a:r>
                <a:rPr lang="zh-CN" altLang="en-US" dirty="0">
                  <a:latin typeface="Times New Roman" panose="02020603050405020304" pitchFamily="18" charset="0"/>
                  <a:ea typeface="楷体" panose="02010609060101010101" pitchFamily="49" charset="-122"/>
                </a:rPr>
                <a:t>的近似，只需要用 </a:t>
              </a:r>
              <a:r>
                <a:rPr lang="en-US" altLang="zh-CN" dirty="0">
                  <a:latin typeface="Times New Roman" panose="02020603050405020304" pitchFamily="18" charset="0"/>
                  <a:ea typeface="楷体" panose="02010609060101010101" pitchFamily="49" charset="-122"/>
                </a:rPr>
                <a:t>    </a:t>
              </a:r>
              <a:r>
                <a:rPr lang="zh-CN" altLang="en-US" dirty="0">
                  <a:latin typeface="Times New Roman" panose="02020603050405020304" pitchFamily="18" charset="0"/>
                  <a:ea typeface="楷体" panose="02010609060101010101" pitchFamily="49" charset="-122"/>
                </a:rPr>
                <a:t>来替换式</a:t>
              </a:r>
              <a:r>
                <a:rPr lang="en-US" altLang="zh-CN" dirty="0">
                  <a:latin typeface="Times New Roman" panose="02020603050405020304" pitchFamily="18" charset="0"/>
                  <a:ea typeface="楷体" panose="02010609060101010101" pitchFamily="49" charset="-122"/>
                </a:rPr>
                <a:t>(3-1)</a:t>
              </a:r>
              <a:r>
                <a:rPr lang="zh-CN" altLang="en-US" dirty="0">
                  <a:latin typeface="Times New Roman" panose="02020603050405020304" pitchFamily="18" charset="0"/>
                  <a:ea typeface="楷体" panose="02010609060101010101" pitchFamily="49" charset="-122"/>
                </a:rPr>
                <a:t>和式</a:t>
              </a:r>
              <a:r>
                <a:rPr lang="en-US" altLang="zh-CN" dirty="0">
                  <a:latin typeface="Times New Roman" panose="02020603050405020304" pitchFamily="18" charset="0"/>
                  <a:ea typeface="楷体" panose="02010609060101010101" pitchFamily="49" charset="-122"/>
                </a:rPr>
                <a:t>(3-2)</a:t>
              </a:r>
              <a:r>
                <a:rPr lang="zh-CN" altLang="en-US" dirty="0">
                  <a:latin typeface="Times New Roman" panose="02020603050405020304" pitchFamily="18" charset="0"/>
                  <a:ea typeface="楷体" panose="02010609060101010101" pitchFamily="49" charset="-122"/>
                </a:rPr>
                <a:t>中的</a:t>
              </a:r>
              <a:r>
                <a:rPr lang="en-US" altLang="zh-CN" i="1" dirty="0">
                  <a:latin typeface="Times New Roman" panose="02020603050405020304" pitchFamily="18" charset="0"/>
                  <a:ea typeface="楷体" panose="02010609060101010101" pitchFamily="49" charset="-122"/>
                </a:rPr>
                <a:t>M</a:t>
              </a:r>
              <a:r>
                <a:rPr lang="en-US" altLang="zh-CN" i="1" baseline="-25000" dirty="0">
                  <a:latin typeface="Times New Roman" panose="02020603050405020304" pitchFamily="18" charset="0"/>
                  <a:ea typeface="楷体" panose="02010609060101010101" pitchFamily="49" charset="-122"/>
                </a:rPr>
                <a:t>i</a:t>
              </a:r>
              <a:r>
                <a:rPr lang="zh-CN" altLang="en-US" dirty="0">
                  <a:latin typeface="Times New Roman" panose="02020603050405020304" pitchFamily="18" charset="0"/>
                  <a:ea typeface="楷体" panose="02010609060101010101" pitchFamily="49" charset="-122"/>
                </a:rPr>
                <a:t>即可，</a:t>
              </a:r>
              <a:r>
                <a:rPr lang="en-US" altLang="zh-CN" i="1" dirty="0">
                  <a:latin typeface="Times New Roman" panose="02020603050405020304" pitchFamily="18" charset="0"/>
                  <a:ea typeface="楷体" panose="02010609060101010101" pitchFamily="49" charset="-122"/>
                </a:rPr>
                <a:t>M</a:t>
              </a:r>
              <a:r>
                <a:rPr lang="en-US" altLang="zh-CN" i="1" baseline="-25000" dirty="0">
                  <a:latin typeface="Times New Roman" panose="02020603050405020304" pitchFamily="18" charset="0"/>
                  <a:ea typeface="楷体" panose="02010609060101010101" pitchFamily="49" charset="-122"/>
                </a:rPr>
                <a:t>i</a:t>
              </a:r>
              <a:r>
                <a:rPr lang="zh-CN" altLang="en-US" dirty="0">
                  <a:latin typeface="Times New Roman" panose="02020603050405020304" pitchFamily="18" charset="0"/>
                  <a:ea typeface="楷体" panose="02010609060101010101" pitchFamily="49" charset="-122"/>
                </a:rPr>
                <a:t>和</a:t>
              </a:r>
              <a:r>
                <a:rPr lang="en-US" altLang="zh-CN" dirty="0">
                  <a:latin typeface="Times New Roman" panose="02020603050405020304" pitchFamily="18" charset="0"/>
                  <a:ea typeface="楷体" panose="02010609060101010101" pitchFamily="49" charset="-122"/>
                </a:rPr>
                <a:t>    </a:t>
              </a:r>
              <a:r>
                <a:rPr lang="zh-CN" altLang="en-US" dirty="0">
                  <a:latin typeface="Times New Roman" panose="02020603050405020304" pitchFamily="18" charset="0"/>
                  <a:ea typeface="楷体" panose="02010609060101010101" pitchFamily="49" charset="-122"/>
                </a:rPr>
                <a:t>已经在第</a:t>
              </a:r>
              <a:r>
                <a:rPr lang="en-US" altLang="zh-CN" dirty="0">
                  <a:latin typeface="Times New Roman" panose="02020603050405020304" pitchFamily="18" charset="0"/>
                  <a:ea typeface="楷体" panose="02010609060101010101" pitchFamily="49" charset="-122"/>
                </a:rPr>
                <a:t>1.2.4</a:t>
              </a:r>
              <a:r>
                <a:rPr lang="zh-CN" altLang="en-US" dirty="0">
                  <a:latin typeface="Times New Roman" panose="02020603050405020304" pitchFamily="18" charset="0"/>
                  <a:ea typeface="楷体" panose="02010609060101010101" pitchFamily="49" charset="-122"/>
                </a:rPr>
                <a:t>节中给出定义。      是</a:t>
              </a:r>
              <a:r>
                <a:rPr lang="en-US" altLang="zh-CN" dirty="0">
                  <a:solidFill>
                    <a:schemeClr val="bg1"/>
                  </a:solidFill>
                  <a:latin typeface="Times New Roman" panose="02020603050405020304" pitchFamily="18" charset="0"/>
                  <a:ea typeface="楷体" panose="02010609060101010101" pitchFamily="49" charset="-122"/>
                </a:rPr>
                <a:t>L(ϕ) </a:t>
              </a:r>
              <a:r>
                <a:rPr lang="zh-CN" altLang="en-US" dirty="0">
                  <a:latin typeface="Times New Roman" panose="02020603050405020304" pitchFamily="18" charset="0"/>
                  <a:ea typeface="楷体" panose="02010609060101010101" pitchFamily="49" charset="-122"/>
                </a:rPr>
                <a:t>的近似，在式</a:t>
              </a:r>
              <a:r>
                <a:rPr lang="en-US" altLang="zh-CN" dirty="0">
                  <a:latin typeface="Times New Roman" panose="02020603050405020304" pitchFamily="18" charset="0"/>
                  <a:ea typeface="楷体" panose="02010609060101010101" pitchFamily="49" charset="-122"/>
                </a:rPr>
                <a:t>(1-28) </a:t>
              </a:r>
              <a:r>
                <a:rPr lang="zh-CN" altLang="en-US" dirty="0">
                  <a:latin typeface="Times New Roman" panose="02020603050405020304" pitchFamily="18" charset="0"/>
                  <a:ea typeface="楷体" panose="02010609060101010101" pitchFamily="49" charset="-122"/>
                </a:rPr>
                <a:t>中已经定义。</a:t>
              </a:r>
            </a:p>
          </p:txBody>
        </p:sp>
        <p:pic>
          <p:nvPicPr>
            <p:cNvPr id="24" name="图片 23">
              <a:extLst>
                <a:ext uri="{FF2B5EF4-FFF2-40B4-BE49-F238E27FC236}">
                  <a16:creationId xmlns:a16="http://schemas.microsoft.com/office/drawing/2014/main" id="{1340B0D7-6074-44FA-90A4-B836A0B6F557}"/>
                </a:ext>
              </a:extLst>
            </p:cNvPr>
            <p:cNvPicPr>
              <a:picLocks noChangeAspect="1"/>
            </p:cNvPicPr>
            <p:nvPr/>
          </p:nvPicPr>
          <p:blipFill>
            <a:blip r:embed="rId5"/>
            <a:stretch>
              <a:fillRect/>
            </a:stretch>
          </p:blipFill>
          <p:spPr>
            <a:xfrm>
              <a:off x="3706344" y="5434828"/>
              <a:ext cx="578388" cy="303949"/>
            </a:xfrm>
            <a:prstGeom prst="rect">
              <a:avLst/>
            </a:prstGeom>
          </p:spPr>
        </p:pic>
        <p:pic>
          <p:nvPicPr>
            <p:cNvPr id="26" name="图片 25">
              <a:extLst>
                <a:ext uri="{FF2B5EF4-FFF2-40B4-BE49-F238E27FC236}">
                  <a16:creationId xmlns:a16="http://schemas.microsoft.com/office/drawing/2014/main" id="{AE8450D6-EB16-41D1-B46E-07FB41073A0D}"/>
                </a:ext>
              </a:extLst>
            </p:cNvPr>
            <p:cNvPicPr>
              <a:picLocks noChangeAspect="1"/>
            </p:cNvPicPr>
            <p:nvPr/>
          </p:nvPicPr>
          <p:blipFill>
            <a:blip r:embed="rId6"/>
            <a:stretch>
              <a:fillRect/>
            </a:stretch>
          </p:blipFill>
          <p:spPr>
            <a:xfrm>
              <a:off x="7751669" y="5490464"/>
              <a:ext cx="309106" cy="260451"/>
            </a:xfrm>
            <a:prstGeom prst="rect">
              <a:avLst/>
            </a:prstGeom>
          </p:spPr>
        </p:pic>
        <p:pic>
          <p:nvPicPr>
            <p:cNvPr id="27" name="图片 26">
              <a:extLst>
                <a:ext uri="{FF2B5EF4-FFF2-40B4-BE49-F238E27FC236}">
                  <a16:creationId xmlns:a16="http://schemas.microsoft.com/office/drawing/2014/main" id="{1FE1ED64-2106-423D-8EB3-E23911A88F50}"/>
                </a:ext>
              </a:extLst>
            </p:cNvPr>
            <p:cNvPicPr>
              <a:picLocks noChangeAspect="1"/>
            </p:cNvPicPr>
            <p:nvPr/>
          </p:nvPicPr>
          <p:blipFill>
            <a:blip r:embed="rId6"/>
            <a:stretch>
              <a:fillRect/>
            </a:stretch>
          </p:blipFill>
          <p:spPr>
            <a:xfrm>
              <a:off x="4490388" y="5763053"/>
              <a:ext cx="309106" cy="260451"/>
            </a:xfrm>
            <a:prstGeom prst="rect">
              <a:avLst/>
            </a:prstGeom>
          </p:spPr>
        </p:pic>
        <p:pic>
          <p:nvPicPr>
            <p:cNvPr id="29" name="图片 28">
              <a:extLst>
                <a:ext uri="{FF2B5EF4-FFF2-40B4-BE49-F238E27FC236}">
                  <a16:creationId xmlns:a16="http://schemas.microsoft.com/office/drawing/2014/main" id="{C7FA827B-94A8-498F-95BD-4E086318A42D}"/>
                </a:ext>
              </a:extLst>
            </p:cNvPr>
            <p:cNvPicPr>
              <a:picLocks noChangeAspect="1"/>
            </p:cNvPicPr>
            <p:nvPr/>
          </p:nvPicPr>
          <p:blipFill>
            <a:blip r:embed="rId7"/>
            <a:stretch>
              <a:fillRect/>
            </a:stretch>
          </p:blipFill>
          <p:spPr>
            <a:xfrm>
              <a:off x="7701719" y="5729417"/>
              <a:ext cx="578781" cy="260451"/>
            </a:xfrm>
            <a:prstGeom prst="rect">
              <a:avLst/>
            </a:prstGeom>
          </p:spPr>
        </p:pic>
        <p:pic>
          <p:nvPicPr>
            <p:cNvPr id="33" name="图片 32">
              <a:extLst>
                <a:ext uri="{FF2B5EF4-FFF2-40B4-BE49-F238E27FC236}">
                  <a16:creationId xmlns:a16="http://schemas.microsoft.com/office/drawing/2014/main" id="{C844BF5D-506D-415A-9626-D5BA800280A5}"/>
                </a:ext>
              </a:extLst>
            </p:cNvPr>
            <p:cNvPicPr>
              <a:picLocks noChangeAspect="1"/>
            </p:cNvPicPr>
            <p:nvPr/>
          </p:nvPicPr>
          <p:blipFill>
            <a:blip r:embed="rId8"/>
            <a:stretch>
              <a:fillRect/>
            </a:stretch>
          </p:blipFill>
          <p:spPr>
            <a:xfrm>
              <a:off x="776835" y="6023504"/>
              <a:ext cx="491917" cy="248887"/>
            </a:xfrm>
            <a:prstGeom prst="rect">
              <a:avLst/>
            </a:prstGeom>
          </p:spPr>
        </p:pic>
      </p:grpSp>
      <p:sp>
        <p:nvSpPr>
          <p:cNvPr id="35" name="标题 1">
            <a:extLst>
              <a:ext uri="{FF2B5EF4-FFF2-40B4-BE49-F238E27FC236}">
                <a16:creationId xmlns:a16="http://schemas.microsoft.com/office/drawing/2014/main" id="{E3B01DD3-6A9A-483C-BEAA-5C7B59B88029}"/>
              </a:ext>
            </a:extLst>
          </p:cNvPr>
          <p:cNvSpPr>
            <a:spLocks noGrp="1"/>
          </p:cNvSpPr>
          <p:nvPr>
            <p:ph type="title"/>
          </p:nvPr>
        </p:nvSpPr>
        <p:spPr>
          <a:xfrm>
            <a:off x="1053220" y="143120"/>
            <a:ext cx="5680723" cy="772648"/>
          </a:xfrm>
        </p:spPr>
        <p:txBody>
          <a:bodyPr/>
          <a:lstStyle/>
          <a:p>
            <a:r>
              <a:rPr lang="en-US" altLang="zh-CN" dirty="0"/>
              <a:t>3.2 LGIF</a:t>
            </a:r>
            <a:r>
              <a:rPr lang="zh-CN" altLang="en-US" dirty="0"/>
              <a:t>模型</a:t>
            </a:r>
          </a:p>
        </p:txBody>
      </p:sp>
      <mc:AlternateContent xmlns:mc="http://schemas.openxmlformats.org/markup-compatibility/2006" xmlns:p14="http://schemas.microsoft.com/office/powerpoint/2010/main">
        <mc:Choice Requires="p14">
          <p:contentPart p14:bwMode="auto" r:id="rId9">
            <p14:nvContentPartPr>
              <p14:cNvPr id="2" name="墨迹 1">
                <a:extLst>
                  <a:ext uri="{FF2B5EF4-FFF2-40B4-BE49-F238E27FC236}">
                    <a16:creationId xmlns:a16="http://schemas.microsoft.com/office/drawing/2014/main" id="{D74F804A-1025-C2C7-51BF-46F25D506A91}"/>
                  </a:ext>
                </a:extLst>
              </p14:cNvPr>
              <p14:cNvContentPartPr/>
              <p14:nvPr/>
            </p14:nvContentPartPr>
            <p14:xfrm>
              <a:off x="1240560" y="2699640"/>
              <a:ext cx="6343920" cy="2271240"/>
            </p14:xfrm>
          </p:contentPart>
        </mc:Choice>
        <mc:Fallback xmlns="">
          <p:pic>
            <p:nvPicPr>
              <p:cNvPr id="2" name="墨迹 1">
                <a:extLst>
                  <a:ext uri="{FF2B5EF4-FFF2-40B4-BE49-F238E27FC236}">
                    <a16:creationId xmlns:a16="http://schemas.microsoft.com/office/drawing/2014/main" id="{D74F804A-1025-C2C7-51BF-46F25D506A91}"/>
                  </a:ext>
                </a:extLst>
              </p:cNvPr>
              <p:cNvPicPr/>
              <p:nvPr/>
            </p:nvPicPr>
            <p:blipFill>
              <a:blip r:embed="rId10"/>
              <a:stretch>
                <a:fillRect/>
              </a:stretch>
            </p:blipFill>
            <p:spPr>
              <a:xfrm>
                <a:off x="1231200" y="2690280"/>
                <a:ext cx="6362640" cy="228996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3" name="墨迹 2">
                <a:extLst>
                  <a:ext uri="{FF2B5EF4-FFF2-40B4-BE49-F238E27FC236}">
                    <a16:creationId xmlns:a16="http://schemas.microsoft.com/office/drawing/2014/main" id="{CECDCED6-21D2-6BA6-EE3A-B5AB1D4A1B0F}"/>
                  </a:ext>
                </a:extLst>
              </p14:cNvPr>
              <p14:cNvContentPartPr/>
              <p14:nvPr/>
            </p14:nvContentPartPr>
            <p14:xfrm>
              <a:off x="860760" y="2609640"/>
              <a:ext cx="6456600" cy="858960"/>
            </p14:xfrm>
          </p:contentPart>
        </mc:Choice>
        <mc:Fallback>
          <p:pic>
            <p:nvPicPr>
              <p:cNvPr id="3" name="墨迹 2">
                <a:extLst>
                  <a:ext uri="{FF2B5EF4-FFF2-40B4-BE49-F238E27FC236}">
                    <a16:creationId xmlns:a16="http://schemas.microsoft.com/office/drawing/2014/main" id="{CECDCED6-21D2-6BA6-EE3A-B5AB1D4A1B0F}"/>
                  </a:ext>
                </a:extLst>
              </p:cNvPr>
              <p:cNvPicPr/>
              <p:nvPr/>
            </p:nvPicPr>
            <p:blipFill>
              <a:blip r:embed="rId12"/>
              <a:stretch>
                <a:fillRect/>
              </a:stretch>
            </p:blipFill>
            <p:spPr>
              <a:xfrm>
                <a:off x="851400" y="2600280"/>
                <a:ext cx="6475320" cy="877680"/>
              </a:xfrm>
              <a:prstGeom prst="rect">
                <a:avLst/>
              </a:prstGeom>
            </p:spPr>
          </p:pic>
        </mc:Fallback>
      </mc:AlternateContent>
    </p:spTree>
    <p:extLst>
      <p:ext uri="{BB962C8B-B14F-4D97-AF65-F5344CB8AC3E}">
        <p14:creationId xmlns:p14="http://schemas.microsoft.com/office/powerpoint/2010/main" val="6190709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A6E7F1C1-21EC-4835-873E-043FE5650B93}"/>
              </a:ext>
            </a:extLst>
          </p:cNvPr>
          <p:cNvSpPr txBox="1"/>
          <p:nvPr/>
        </p:nvSpPr>
        <p:spPr>
          <a:xfrm>
            <a:off x="991274" y="1918677"/>
            <a:ext cx="5041338" cy="369332"/>
          </a:xfrm>
          <a:prstGeom prst="rect">
            <a:avLst/>
          </a:prstGeom>
          <a:noFill/>
        </p:spPr>
        <p:txBody>
          <a:bodyPr wrap="square">
            <a:spAutoFit/>
          </a:bodyPr>
          <a:lstStyle/>
          <a:p>
            <a:pPr algn="l"/>
            <a:r>
              <a:rPr lang="en-US" altLang="zh-CN" dirty="0">
                <a:latin typeface="Times New Roman" panose="02020603050405020304" pitchFamily="18" charset="0"/>
                <a:ea typeface="楷体" panose="02010609060101010101" pitchFamily="49" charset="-122"/>
              </a:rPr>
              <a:t>Wang</a:t>
            </a:r>
            <a:r>
              <a:rPr lang="zh-CN" altLang="en-US" dirty="0">
                <a:latin typeface="Times New Roman" panose="02020603050405020304" pitchFamily="18" charset="0"/>
                <a:ea typeface="楷体" panose="02010609060101010101" pitchFamily="49" charset="-122"/>
              </a:rPr>
              <a:t>等人提出的</a:t>
            </a:r>
            <a:r>
              <a:rPr lang="en-US" altLang="zh-CN" dirty="0">
                <a:latin typeface="Times New Roman" panose="02020603050405020304" pitchFamily="18" charset="0"/>
                <a:ea typeface="楷体" panose="02010609060101010101" pitchFamily="49" charset="-122"/>
              </a:rPr>
              <a:t>LGIF </a:t>
            </a:r>
            <a:r>
              <a:rPr lang="zh-CN" altLang="en-US" dirty="0">
                <a:latin typeface="Times New Roman" panose="02020603050405020304" pitchFamily="18" charset="0"/>
                <a:ea typeface="楷体" panose="02010609060101010101" pitchFamily="49" charset="-122"/>
              </a:rPr>
              <a:t>模型即是极小化能量泛函</a:t>
            </a:r>
          </a:p>
        </p:txBody>
      </p:sp>
      <p:sp>
        <p:nvSpPr>
          <p:cNvPr id="5" name="标题 1">
            <a:extLst>
              <a:ext uri="{FF2B5EF4-FFF2-40B4-BE49-F238E27FC236}">
                <a16:creationId xmlns:a16="http://schemas.microsoft.com/office/drawing/2014/main" id="{3B42645A-7932-4245-85BD-3DA01EB3A965}"/>
              </a:ext>
            </a:extLst>
          </p:cNvPr>
          <p:cNvSpPr>
            <a:spLocks noGrp="1"/>
          </p:cNvSpPr>
          <p:nvPr>
            <p:ph type="title"/>
          </p:nvPr>
        </p:nvSpPr>
        <p:spPr>
          <a:xfrm>
            <a:off x="1053220" y="143120"/>
            <a:ext cx="5680723" cy="772648"/>
          </a:xfrm>
        </p:spPr>
        <p:txBody>
          <a:bodyPr/>
          <a:lstStyle/>
          <a:p>
            <a:r>
              <a:rPr lang="en-US" altLang="zh-CN" dirty="0"/>
              <a:t>3.2 LGIF</a:t>
            </a:r>
            <a:r>
              <a:rPr lang="zh-CN" altLang="en-US" dirty="0"/>
              <a:t>模型</a:t>
            </a:r>
          </a:p>
        </p:txBody>
      </p:sp>
      <p:pic>
        <p:nvPicPr>
          <p:cNvPr id="7" name="图片 6">
            <a:extLst>
              <a:ext uri="{FF2B5EF4-FFF2-40B4-BE49-F238E27FC236}">
                <a16:creationId xmlns:a16="http://schemas.microsoft.com/office/drawing/2014/main" id="{4B382337-B781-470E-B6DA-53AE6808719E}"/>
              </a:ext>
            </a:extLst>
          </p:cNvPr>
          <p:cNvPicPr>
            <a:picLocks noChangeAspect="1"/>
          </p:cNvPicPr>
          <p:nvPr/>
        </p:nvPicPr>
        <p:blipFill>
          <a:blip r:embed="rId2"/>
          <a:stretch>
            <a:fillRect/>
          </a:stretch>
        </p:blipFill>
        <p:spPr>
          <a:xfrm>
            <a:off x="3111387" y="2328795"/>
            <a:ext cx="2921225" cy="444471"/>
          </a:xfrm>
          <a:prstGeom prst="rect">
            <a:avLst/>
          </a:prstGeom>
        </p:spPr>
      </p:pic>
      <p:pic>
        <p:nvPicPr>
          <p:cNvPr id="8" name="图片 7">
            <a:extLst>
              <a:ext uri="{FF2B5EF4-FFF2-40B4-BE49-F238E27FC236}">
                <a16:creationId xmlns:a16="http://schemas.microsoft.com/office/drawing/2014/main" id="{60D02E9F-FF4F-41DC-8C4D-50DF4124E939}"/>
              </a:ext>
            </a:extLst>
          </p:cNvPr>
          <p:cNvPicPr>
            <a:picLocks noChangeAspect="1"/>
          </p:cNvPicPr>
          <p:nvPr/>
        </p:nvPicPr>
        <p:blipFill rotWithShape="1">
          <a:blip r:embed="rId2"/>
          <a:srcRect l="29363" b="28561"/>
          <a:stretch/>
        </p:blipFill>
        <p:spPr>
          <a:xfrm>
            <a:off x="5872142" y="1943692"/>
            <a:ext cx="2063468" cy="317525"/>
          </a:xfrm>
          <a:prstGeom prst="rect">
            <a:avLst/>
          </a:prstGeom>
        </p:spPr>
      </p:pic>
      <p:sp>
        <p:nvSpPr>
          <p:cNvPr id="9" name="文本框 8">
            <a:extLst>
              <a:ext uri="{FF2B5EF4-FFF2-40B4-BE49-F238E27FC236}">
                <a16:creationId xmlns:a16="http://schemas.microsoft.com/office/drawing/2014/main" id="{33A0ADF0-3EA5-4378-B123-309FB4E038D4}"/>
              </a:ext>
            </a:extLst>
          </p:cNvPr>
          <p:cNvSpPr txBox="1"/>
          <p:nvPr/>
        </p:nvSpPr>
        <p:spPr>
          <a:xfrm>
            <a:off x="7829044" y="2254330"/>
            <a:ext cx="627133" cy="458074"/>
          </a:xfrm>
          <a:prstGeom prst="rect">
            <a:avLst/>
          </a:prstGeom>
          <a:noFill/>
        </p:spPr>
        <p:txBody>
          <a:bodyPr wrap="square">
            <a:spAutoFit/>
          </a:bodyPr>
          <a:lstStyle/>
          <a:p>
            <a:pPr algn="just">
              <a:lnSpc>
                <a:spcPct val="150000"/>
              </a:lnSpc>
            </a:pPr>
            <a:r>
              <a:rPr lang="en-US" altLang="zh-CN" dirty="0">
                <a:latin typeface="Times New Roman" panose="02020603050405020304" pitchFamily="18" charset="0"/>
                <a:ea typeface="楷体" panose="02010609060101010101" pitchFamily="49" charset="-122"/>
              </a:rPr>
              <a:t>(3-5)</a:t>
            </a:r>
          </a:p>
        </p:txBody>
      </p:sp>
      <p:sp>
        <p:nvSpPr>
          <p:cNvPr id="11" name="文本框 10">
            <a:extLst>
              <a:ext uri="{FF2B5EF4-FFF2-40B4-BE49-F238E27FC236}">
                <a16:creationId xmlns:a16="http://schemas.microsoft.com/office/drawing/2014/main" id="{2A4F43EF-DD34-4028-B07B-18B03874258F}"/>
              </a:ext>
            </a:extLst>
          </p:cNvPr>
          <p:cNvSpPr txBox="1"/>
          <p:nvPr/>
        </p:nvSpPr>
        <p:spPr>
          <a:xfrm>
            <a:off x="554304" y="3186736"/>
            <a:ext cx="8019207" cy="2308324"/>
          </a:xfrm>
          <a:prstGeom prst="rect">
            <a:avLst/>
          </a:prstGeom>
          <a:noFill/>
        </p:spPr>
        <p:txBody>
          <a:bodyPr wrap="square">
            <a:spAutoFit/>
          </a:bodyPr>
          <a:lstStyle/>
          <a:p>
            <a:pPr indent="457200" algn="just"/>
            <a:r>
              <a:rPr lang="zh-CN" altLang="en-US" dirty="0">
                <a:latin typeface="Times New Roman" panose="02020603050405020304" pitchFamily="18" charset="0"/>
                <a:ea typeface="楷体" panose="02010609060101010101" pitchFamily="49" charset="-122"/>
              </a:rPr>
              <a:t>虽然</a:t>
            </a:r>
            <a:r>
              <a:rPr lang="en-US" altLang="zh-CN" dirty="0">
                <a:latin typeface="Times New Roman" panose="02020603050405020304" pitchFamily="18" charset="0"/>
                <a:ea typeface="楷体" panose="02010609060101010101" pitchFamily="49" charset="-122"/>
              </a:rPr>
              <a:t>LGIF</a:t>
            </a:r>
            <a:r>
              <a:rPr lang="zh-CN" altLang="en-US" dirty="0">
                <a:latin typeface="Times New Roman" panose="02020603050405020304" pitchFamily="18" charset="0"/>
                <a:ea typeface="楷体" panose="02010609060101010101" pitchFamily="49" charset="-122"/>
              </a:rPr>
              <a:t>模型结合了</a:t>
            </a:r>
            <a:r>
              <a:rPr lang="en-US" altLang="zh-CN" dirty="0">
                <a:latin typeface="Times New Roman" panose="02020603050405020304" pitchFamily="18" charset="0"/>
                <a:ea typeface="楷体" panose="02010609060101010101" pitchFamily="49" charset="-122"/>
              </a:rPr>
              <a:t>CV</a:t>
            </a:r>
            <a:r>
              <a:rPr lang="zh-CN" altLang="en-US" dirty="0">
                <a:latin typeface="Times New Roman" panose="02020603050405020304" pitchFamily="18" charset="0"/>
                <a:ea typeface="楷体" panose="02010609060101010101" pitchFamily="49" charset="-122"/>
              </a:rPr>
              <a:t>模型和</a:t>
            </a:r>
            <a:r>
              <a:rPr lang="en-US" altLang="zh-CN" dirty="0">
                <a:latin typeface="Times New Roman" panose="02020603050405020304" pitchFamily="18" charset="0"/>
                <a:ea typeface="楷体" panose="02010609060101010101" pitchFamily="49" charset="-122"/>
              </a:rPr>
              <a:t>RSF</a:t>
            </a:r>
            <a:r>
              <a:rPr lang="zh-CN" altLang="en-US" dirty="0">
                <a:latin typeface="Times New Roman" panose="02020603050405020304" pitchFamily="18" charset="0"/>
                <a:ea typeface="楷体" panose="02010609060101010101" pitchFamily="49" charset="-122"/>
              </a:rPr>
              <a:t>模型的优点，综合考虑了图像的局部和全局强度信息，可以分割更加普遍的图像，但是</a:t>
            </a:r>
            <a:r>
              <a:rPr lang="en-US" altLang="zh-CN" dirty="0">
                <a:latin typeface="Times New Roman" panose="02020603050405020304" pitchFamily="18" charset="0"/>
                <a:ea typeface="楷体" panose="02010609060101010101" pitchFamily="49" charset="-122"/>
              </a:rPr>
              <a:t>LGIF</a:t>
            </a:r>
            <a:r>
              <a:rPr lang="zh-CN" altLang="en-US" dirty="0">
                <a:latin typeface="Times New Roman" panose="02020603050405020304" pitchFamily="18" charset="0"/>
                <a:ea typeface="楷体" panose="02010609060101010101" pitchFamily="49" charset="-122"/>
              </a:rPr>
              <a:t>模型有两个缺点。</a:t>
            </a:r>
            <a:endParaRPr lang="en-US" altLang="zh-CN" dirty="0">
              <a:latin typeface="Times New Roman" panose="02020603050405020304" pitchFamily="18" charset="0"/>
              <a:ea typeface="楷体" panose="02010609060101010101" pitchFamily="49" charset="-122"/>
            </a:endParaRPr>
          </a:p>
          <a:p>
            <a:pPr indent="457200" algn="just"/>
            <a:r>
              <a:rPr lang="zh-CN" altLang="en-US" dirty="0">
                <a:latin typeface="Times New Roman" panose="02020603050405020304" pitchFamily="18" charset="0"/>
                <a:ea typeface="楷体" panose="02010609060101010101" pitchFamily="49" charset="-122"/>
              </a:rPr>
              <a:t>首先，</a:t>
            </a:r>
            <a:r>
              <a:rPr lang="en-US" altLang="zh-CN" dirty="0">
                <a:latin typeface="Times New Roman" panose="02020603050405020304" pitchFamily="18" charset="0"/>
                <a:ea typeface="楷体" panose="02010609060101010101" pitchFamily="49" charset="-122"/>
              </a:rPr>
              <a:t>LGIF</a:t>
            </a:r>
            <a:r>
              <a:rPr lang="zh-CN" altLang="en-US" dirty="0">
                <a:latin typeface="Times New Roman" panose="02020603050405020304" pitchFamily="18" charset="0"/>
                <a:ea typeface="楷体" panose="02010609060101010101" pitchFamily="49" charset="-122"/>
              </a:rPr>
              <a:t>模型的能量泛函是非凸的，因此与</a:t>
            </a:r>
            <a:r>
              <a:rPr lang="en-US" altLang="zh-CN" dirty="0">
                <a:latin typeface="Times New Roman" panose="02020603050405020304" pitchFamily="18" charset="0"/>
                <a:ea typeface="楷体" panose="02010609060101010101" pitchFamily="49" charset="-122"/>
              </a:rPr>
              <a:t>CV</a:t>
            </a:r>
            <a:r>
              <a:rPr lang="zh-CN" altLang="en-US" dirty="0">
                <a:latin typeface="Times New Roman" panose="02020603050405020304" pitchFamily="18" charset="0"/>
                <a:ea typeface="楷体" panose="02010609060101010101" pitchFamily="49" charset="-122"/>
              </a:rPr>
              <a:t>模型和</a:t>
            </a:r>
            <a:r>
              <a:rPr lang="en-US" altLang="zh-CN" dirty="0">
                <a:latin typeface="Times New Roman" panose="02020603050405020304" pitchFamily="18" charset="0"/>
                <a:ea typeface="楷体" panose="02010609060101010101" pitchFamily="49" charset="-122"/>
              </a:rPr>
              <a:t>RSF</a:t>
            </a:r>
            <a:r>
              <a:rPr lang="zh-CN" altLang="en-US" dirty="0">
                <a:latin typeface="Times New Roman" panose="02020603050405020304" pitchFamily="18" charset="0"/>
                <a:ea typeface="楷体" panose="02010609060101010101" pitchFamily="49" charset="-122"/>
              </a:rPr>
              <a:t>模型类似，</a:t>
            </a:r>
            <a:r>
              <a:rPr lang="en-US" altLang="zh-CN" dirty="0">
                <a:latin typeface="Times New Roman" panose="02020603050405020304" pitchFamily="18" charset="0"/>
                <a:ea typeface="楷体" panose="02010609060101010101" pitchFamily="49" charset="-122"/>
              </a:rPr>
              <a:t>LGIF</a:t>
            </a:r>
            <a:r>
              <a:rPr lang="zh-CN" altLang="en-US" dirty="0">
                <a:latin typeface="Times New Roman" panose="02020603050405020304" pitchFamily="18" charset="0"/>
                <a:ea typeface="楷体" panose="02010609060101010101" pitchFamily="49" charset="-122"/>
              </a:rPr>
              <a:t>模型也会陷入局部极小解。</a:t>
            </a:r>
            <a:endParaRPr lang="en-US" altLang="zh-CN" dirty="0">
              <a:latin typeface="Times New Roman" panose="02020603050405020304" pitchFamily="18" charset="0"/>
              <a:ea typeface="楷体" panose="02010609060101010101" pitchFamily="49" charset="-122"/>
            </a:endParaRPr>
          </a:p>
          <a:p>
            <a:pPr indent="457200" algn="just"/>
            <a:r>
              <a:rPr lang="zh-CN" altLang="en-US" dirty="0">
                <a:latin typeface="Times New Roman" panose="02020603050405020304" pitchFamily="18" charset="0"/>
                <a:ea typeface="楷体" panose="02010609060101010101" pitchFamily="49" charset="-122"/>
              </a:rPr>
              <a:t>其次，</a:t>
            </a:r>
            <a:r>
              <a:rPr lang="en-US" altLang="zh-CN" dirty="0">
                <a:latin typeface="Times New Roman" panose="02020603050405020304" pitchFamily="18" charset="0"/>
                <a:ea typeface="楷体" panose="02010609060101010101" pitchFamily="49" charset="-122"/>
              </a:rPr>
              <a:t>Wang</a:t>
            </a:r>
            <a:r>
              <a:rPr lang="zh-CN" altLang="en-US" dirty="0">
                <a:latin typeface="Times New Roman" panose="02020603050405020304" pitchFamily="18" charset="0"/>
                <a:ea typeface="楷体" panose="02010609060101010101" pitchFamily="49" charset="-122"/>
              </a:rPr>
              <a:t>等人用一个常数权值</a:t>
            </a:r>
            <a:r>
              <a:rPr lang="en-US" altLang="zh-CN" i="1" dirty="0">
                <a:latin typeface="Times New Roman" panose="02020603050405020304" pitchFamily="18" charset="0"/>
                <a:ea typeface="楷体" panose="02010609060101010101" pitchFamily="49" charset="-122"/>
              </a:rPr>
              <a:t>ω</a:t>
            </a:r>
            <a:r>
              <a:rPr lang="zh-CN" altLang="en-US" dirty="0">
                <a:latin typeface="Times New Roman" panose="02020603050405020304" pitchFamily="18" charset="0"/>
                <a:ea typeface="楷体" panose="02010609060101010101" pitchFamily="49" charset="-122"/>
              </a:rPr>
              <a:t>来调节</a:t>
            </a:r>
            <a:r>
              <a:rPr lang="en-US" altLang="zh-CN" dirty="0">
                <a:latin typeface="Times New Roman" panose="02020603050405020304" pitchFamily="18" charset="0"/>
                <a:ea typeface="楷体" panose="02010609060101010101" pitchFamily="49" charset="-122"/>
              </a:rPr>
              <a:t>CV</a:t>
            </a:r>
            <a:r>
              <a:rPr lang="zh-CN" altLang="en-US" dirty="0">
                <a:latin typeface="Times New Roman" panose="02020603050405020304" pitchFamily="18" charset="0"/>
                <a:ea typeface="楷体" panose="02010609060101010101" pitchFamily="49" charset="-122"/>
              </a:rPr>
              <a:t>模型和</a:t>
            </a:r>
            <a:r>
              <a:rPr lang="en-US" altLang="zh-CN" dirty="0">
                <a:latin typeface="Times New Roman" panose="02020603050405020304" pitchFamily="18" charset="0"/>
                <a:ea typeface="楷体" panose="02010609060101010101" pitchFamily="49" charset="-122"/>
              </a:rPr>
              <a:t>RSF</a:t>
            </a:r>
            <a:r>
              <a:rPr lang="zh-CN" altLang="en-US" dirty="0">
                <a:latin typeface="Times New Roman" panose="02020603050405020304" pitchFamily="18" charset="0"/>
                <a:ea typeface="楷体" panose="02010609060101010101" pitchFamily="49" charset="-122"/>
              </a:rPr>
              <a:t>模型的作用，因此对于不同的图像，</a:t>
            </a:r>
            <a:r>
              <a:rPr lang="en-US" altLang="zh-CN" dirty="0">
                <a:latin typeface="Times New Roman" panose="02020603050405020304" pitchFamily="18" charset="0"/>
                <a:ea typeface="楷体" panose="02010609060101010101" pitchFamily="49" charset="-122"/>
              </a:rPr>
              <a:t>Wang</a:t>
            </a:r>
            <a:r>
              <a:rPr lang="zh-CN" altLang="en-US" dirty="0">
                <a:latin typeface="Times New Roman" panose="02020603050405020304" pitchFamily="18" charset="0"/>
                <a:ea typeface="楷体" panose="02010609060101010101" pitchFamily="49" charset="-122"/>
              </a:rPr>
              <a:t>等人需要选择适当的权值来平衡局部和全局拟合项，但是在实际应用中为</a:t>
            </a:r>
            <a:r>
              <a:rPr lang="en-US" altLang="zh-CN" i="1" dirty="0">
                <a:latin typeface="Times New Roman" panose="02020603050405020304" pitchFamily="18" charset="0"/>
                <a:ea typeface="楷体" panose="02010609060101010101" pitchFamily="49" charset="-122"/>
              </a:rPr>
              <a:t>ω</a:t>
            </a:r>
            <a:r>
              <a:rPr lang="zh-CN" altLang="en-US" dirty="0">
                <a:latin typeface="Times New Roman" panose="02020603050405020304" pitchFamily="18" charset="0"/>
                <a:ea typeface="楷体" panose="02010609060101010101" pitchFamily="49" charset="-122"/>
              </a:rPr>
              <a:t>选择一个合适的值是一个很麻烦的过程，这就限制了</a:t>
            </a:r>
            <a:r>
              <a:rPr lang="en-US" altLang="zh-CN" dirty="0">
                <a:latin typeface="Times New Roman" panose="02020603050405020304" pitchFamily="18" charset="0"/>
                <a:ea typeface="楷体" panose="02010609060101010101" pitchFamily="49" charset="-122"/>
              </a:rPr>
              <a:t>LGIF</a:t>
            </a:r>
            <a:r>
              <a:rPr lang="zh-CN" altLang="en-US" dirty="0">
                <a:latin typeface="Times New Roman" panose="02020603050405020304" pitchFamily="18" charset="0"/>
                <a:ea typeface="楷体" panose="02010609060101010101" pitchFamily="49" charset="-122"/>
              </a:rPr>
              <a:t>模型在实际中的应用。</a:t>
            </a:r>
          </a:p>
        </p:txBody>
      </p:sp>
    </p:spTree>
    <p:extLst>
      <p:ext uri="{BB962C8B-B14F-4D97-AF65-F5344CB8AC3E}">
        <p14:creationId xmlns:p14="http://schemas.microsoft.com/office/powerpoint/2010/main" val="30207115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745508-03E0-4BA1-8A61-2D8C695CC3A8}"/>
              </a:ext>
            </a:extLst>
          </p:cNvPr>
          <p:cNvSpPr>
            <a:spLocks noGrp="1"/>
          </p:cNvSpPr>
          <p:nvPr>
            <p:ph type="title"/>
          </p:nvPr>
        </p:nvSpPr>
        <p:spPr>
          <a:xfrm>
            <a:off x="1015120" y="371720"/>
            <a:ext cx="5680723" cy="398747"/>
          </a:xfrm>
        </p:spPr>
        <p:txBody>
          <a:bodyPr>
            <a:normAutofit/>
          </a:bodyPr>
          <a:lstStyle/>
          <a:p>
            <a:r>
              <a:rPr lang="en-US" altLang="zh-CN" sz="2000" i="0" u="none" strike="noStrike" baseline="0" dirty="0"/>
              <a:t>3.3 </a:t>
            </a:r>
            <a:r>
              <a:rPr lang="zh-CN" altLang="en-US" sz="2000" i="0" u="none" strike="noStrike" baseline="0" dirty="0"/>
              <a:t>自动结合局部与全局信息的活动轮廓模型</a:t>
            </a:r>
            <a:endParaRPr lang="zh-CN" altLang="en-US" sz="2000" dirty="0"/>
          </a:p>
        </p:txBody>
      </p:sp>
      <p:sp>
        <p:nvSpPr>
          <p:cNvPr id="4" name="文本框 3">
            <a:extLst>
              <a:ext uri="{FF2B5EF4-FFF2-40B4-BE49-F238E27FC236}">
                <a16:creationId xmlns:a16="http://schemas.microsoft.com/office/drawing/2014/main" id="{7269A522-F3C4-493D-83DF-B8F01204070C}"/>
              </a:ext>
            </a:extLst>
          </p:cNvPr>
          <p:cNvSpPr txBox="1"/>
          <p:nvPr/>
        </p:nvSpPr>
        <p:spPr>
          <a:xfrm>
            <a:off x="533400" y="1189040"/>
            <a:ext cx="8149168" cy="1477328"/>
          </a:xfrm>
          <a:prstGeom prst="rect">
            <a:avLst/>
          </a:prstGeom>
          <a:noFill/>
        </p:spPr>
        <p:txBody>
          <a:bodyPr wrap="square">
            <a:spAutoFit/>
          </a:bodyPr>
          <a:lstStyle/>
          <a:p>
            <a:pPr indent="457200" algn="just"/>
            <a:r>
              <a:rPr lang="zh-CN" altLang="en-US" dirty="0">
                <a:latin typeface="Times New Roman" panose="02020603050405020304" pitchFamily="18" charset="0"/>
                <a:ea typeface="楷体" panose="02010609060101010101" pitchFamily="49" charset="-122"/>
              </a:rPr>
              <a:t>为了结合</a:t>
            </a:r>
            <a:r>
              <a:rPr lang="en-US" altLang="zh-CN" dirty="0">
                <a:latin typeface="Times New Roman" panose="02020603050405020304" pitchFamily="18" charset="0"/>
                <a:ea typeface="楷体" panose="02010609060101010101" pitchFamily="49" charset="-122"/>
              </a:rPr>
              <a:t>CV</a:t>
            </a:r>
            <a:r>
              <a:rPr lang="zh-CN" altLang="en-US" dirty="0">
                <a:latin typeface="Times New Roman" panose="02020603050405020304" pitchFamily="18" charset="0"/>
                <a:ea typeface="楷体" panose="02010609060101010101" pitchFamily="49" charset="-122"/>
              </a:rPr>
              <a:t>模型和</a:t>
            </a:r>
            <a:r>
              <a:rPr lang="en-US" altLang="zh-CN" dirty="0">
                <a:latin typeface="Times New Roman" panose="02020603050405020304" pitchFamily="18" charset="0"/>
                <a:ea typeface="楷体" panose="02010609060101010101" pitchFamily="49" charset="-122"/>
              </a:rPr>
              <a:t>RSF</a:t>
            </a:r>
            <a:r>
              <a:rPr lang="zh-CN" altLang="en-US" dirty="0">
                <a:latin typeface="Times New Roman" panose="02020603050405020304" pitchFamily="18" charset="0"/>
                <a:ea typeface="楷体" panose="02010609060101010101" pitchFamily="49" charset="-122"/>
              </a:rPr>
              <a:t>模型的优点，综合考虑图像的局部和全局强度信息，同时克服</a:t>
            </a:r>
            <a:r>
              <a:rPr lang="en-US" altLang="zh-CN" dirty="0">
                <a:latin typeface="Times New Roman" panose="02020603050405020304" pitchFamily="18" charset="0"/>
                <a:ea typeface="楷体" panose="02010609060101010101" pitchFamily="49" charset="-122"/>
              </a:rPr>
              <a:t>LGIF</a:t>
            </a:r>
            <a:r>
              <a:rPr lang="zh-CN" altLang="en-US" dirty="0">
                <a:latin typeface="Times New Roman" panose="02020603050405020304" pitchFamily="18" charset="0"/>
                <a:ea typeface="楷体" panose="02010609060101010101" pitchFamily="49" charset="-122"/>
              </a:rPr>
              <a:t>模型的缺点，本节基于</a:t>
            </a:r>
            <a:r>
              <a:rPr lang="en-US" altLang="zh-CN" dirty="0">
                <a:latin typeface="Times New Roman" panose="02020603050405020304" pitchFamily="18" charset="0"/>
                <a:ea typeface="楷体" panose="02010609060101010101" pitchFamily="49" charset="-122"/>
              </a:rPr>
              <a:t>CV</a:t>
            </a:r>
            <a:r>
              <a:rPr lang="zh-CN" altLang="en-US" dirty="0">
                <a:latin typeface="Times New Roman" panose="02020603050405020304" pitchFamily="18" charset="0"/>
                <a:ea typeface="楷体" panose="02010609060101010101" pitchFamily="49" charset="-122"/>
              </a:rPr>
              <a:t>模型，</a:t>
            </a:r>
            <a:r>
              <a:rPr lang="en-US" altLang="zh-CN" dirty="0">
                <a:latin typeface="Times New Roman" panose="02020603050405020304" pitchFamily="18" charset="0"/>
                <a:ea typeface="楷体" panose="02010609060101010101" pitchFamily="49" charset="-122"/>
              </a:rPr>
              <a:t>RSF</a:t>
            </a:r>
            <a:r>
              <a:rPr lang="zh-CN" altLang="en-US" dirty="0">
                <a:latin typeface="Times New Roman" panose="02020603050405020304" pitchFamily="18" charset="0"/>
                <a:ea typeface="楷体" panose="02010609060101010101" pitchFamily="49" charset="-122"/>
              </a:rPr>
              <a:t>模型，全局凸分割方法，提出一个自动结合图像局部与全局信息的活动轮廓模型。首先，本节提出一个与</a:t>
            </a:r>
            <a:r>
              <a:rPr lang="en-US" altLang="zh-CN" dirty="0">
                <a:latin typeface="Times New Roman" panose="02020603050405020304" pitchFamily="18" charset="0"/>
                <a:ea typeface="楷体" panose="02010609060101010101" pitchFamily="49" charset="-122"/>
              </a:rPr>
              <a:t>LGIF</a:t>
            </a:r>
            <a:r>
              <a:rPr lang="zh-CN" altLang="en-US" dirty="0">
                <a:latin typeface="Times New Roman" panose="02020603050405020304" pitchFamily="18" charset="0"/>
                <a:ea typeface="楷体" panose="02010609060101010101" pitchFamily="49" charset="-122"/>
              </a:rPr>
              <a:t>能量泛函不同但相关的新的能量泛函。</a:t>
            </a:r>
            <a:r>
              <a:rPr lang="en-US" altLang="zh-CN" dirty="0">
                <a:latin typeface="Times New Roman" panose="02020603050405020304" pitchFamily="18" charset="0"/>
                <a:ea typeface="楷体" panose="02010609060101010101" pitchFamily="49" charset="-122"/>
              </a:rPr>
              <a:t>Wang</a:t>
            </a:r>
            <a:r>
              <a:rPr lang="zh-CN" altLang="en-US" dirty="0">
                <a:latin typeface="Times New Roman" panose="02020603050405020304" pitchFamily="18" charset="0"/>
                <a:ea typeface="楷体" panose="02010609060101010101" pitchFamily="49" charset="-122"/>
              </a:rPr>
              <a:t>等人已经由标准的梯度下降法给出</a:t>
            </a:r>
            <a:r>
              <a:rPr lang="en-US" altLang="zh-CN" dirty="0">
                <a:latin typeface="Times New Roman" panose="02020603050405020304" pitchFamily="18" charset="0"/>
                <a:ea typeface="楷体" panose="02010609060101010101" pitchFamily="49" charset="-122"/>
              </a:rPr>
              <a:t>LGIF</a:t>
            </a:r>
            <a:r>
              <a:rPr lang="zh-CN" altLang="en-US" dirty="0">
                <a:latin typeface="Times New Roman" panose="02020603050405020304" pitchFamily="18" charset="0"/>
                <a:ea typeface="楷体" panose="02010609060101010101" pitchFamily="49" charset="-122"/>
              </a:rPr>
              <a:t>能量泛函</a:t>
            </a:r>
            <a:r>
              <a:rPr lang="en-US" altLang="zh-CN" dirty="0">
                <a:latin typeface="Times New Roman" panose="02020603050405020304" pitchFamily="18" charset="0"/>
                <a:ea typeface="楷体" panose="02010609060101010101" pitchFamily="49" charset="-122"/>
              </a:rPr>
              <a:t>                                    </a:t>
            </a:r>
            <a:r>
              <a:rPr lang="zh-CN" altLang="en-US" dirty="0">
                <a:latin typeface="Times New Roman" panose="02020603050405020304" pitchFamily="18" charset="0"/>
                <a:ea typeface="楷体" panose="02010609060101010101" pitchFamily="49" charset="-122"/>
              </a:rPr>
              <a:t>关于水平集函数</a:t>
            </a:r>
            <a:r>
              <a:rPr lang="en-US" altLang="zh-CN" i="1" dirty="0">
                <a:latin typeface="Times New Roman" panose="02020603050405020304" pitchFamily="18" charset="0"/>
                <a:ea typeface="楷体" panose="02010609060101010101" pitchFamily="49" charset="-122"/>
              </a:rPr>
              <a:t>ϕ</a:t>
            </a:r>
            <a:r>
              <a:rPr lang="zh-CN" altLang="en-US" dirty="0">
                <a:latin typeface="Times New Roman" panose="02020603050405020304" pitchFamily="18" charset="0"/>
                <a:ea typeface="楷体" panose="02010609060101010101" pitchFamily="49" charset="-122"/>
              </a:rPr>
              <a:t>的梯度下降流方程如下：</a:t>
            </a:r>
          </a:p>
        </p:txBody>
      </p:sp>
      <p:sp>
        <p:nvSpPr>
          <p:cNvPr id="6" name="文本框 5">
            <a:extLst>
              <a:ext uri="{FF2B5EF4-FFF2-40B4-BE49-F238E27FC236}">
                <a16:creationId xmlns:a16="http://schemas.microsoft.com/office/drawing/2014/main" id="{78F49794-D9BD-4E9D-90CF-F6A06F3E433C}"/>
              </a:ext>
            </a:extLst>
          </p:cNvPr>
          <p:cNvSpPr txBox="1"/>
          <p:nvPr/>
        </p:nvSpPr>
        <p:spPr>
          <a:xfrm>
            <a:off x="533400" y="3340269"/>
            <a:ext cx="5956300" cy="369332"/>
          </a:xfrm>
          <a:prstGeom prst="rect">
            <a:avLst/>
          </a:prstGeom>
          <a:noFill/>
        </p:spPr>
        <p:txBody>
          <a:bodyPr wrap="square">
            <a:spAutoFit/>
          </a:bodyPr>
          <a:lstStyle/>
          <a:p>
            <a:pPr algn="just"/>
            <a:r>
              <a:rPr lang="zh-CN" altLang="en-US" b="1" dirty="0">
                <a:latin typeface="Times New Roman" panose="02020603050405020304" pitchFamily="18" charset="0"/>
                <a:ea typeface="楷体" panose="02010609060101010101" pitchFamily="49" charset="-122"/>
              </a:rPr>
              <a:t>定义</a:t>
            </a:r>
            <a:r>
              <a:rPr lang="en-US" altLang="zh-CN" b="1" dirty="0">
                <a:latin typeface="Times New Roman" panose="02020603050405020304" pitchFamily="18" charset="0"/>
                <a:ea typeface="楷体" panose="02010609060101010101" pitchFamily="49" charset="-122"/>
              </a:rPr>
              <a:t>3.4 </a:t>
            </a:r>
            <a:r>
              <a:rPr lang="zh-CN" altLang="en-US" dirty="0">
                <a:latin typeface="Times New Roman" panose="02020603050405020304" pitchFamily="18" charset="0"/>
                <a:ea typeface="楷体" panose="02010609060101010101" pitchFamily="49" charset="-122"/>
              </a:rPr>
              <a:t>式</a:t>
            </a:r>
            <a:r>
              <a:rPr lang="en-US" altLang="zh-CN" dirty="0">
                <a:latin typeface="Times New Roman" panose="02020603050405020304" pitchFamily="18" charset="0"/>
                <a:ea typeface="楷体" panose="02010609060101010101" pitchFamily="49" charset="-122"/>
              </a:rPr>
              <a:t>(3-6)</a:t>
            </a:r>
            <a:r>
              <a:rPr lang="zh-CN" altLang="en-US" dirty="0">
                <a:latin typeface="Times New Roman" panose="02020603050405020304" pitchFamily="18" charset="0"/>
                <a:ea typeface="楷体" panose="02010609060101010101" pitchFamily="49" charset="-122"/>
              </a:rPr>
              <a:t>中的</a:t>
            </a:r>
            <a:r>
              <a:rPr lang="en-US" altLang="zh-CN" i="1" dirty="0">
                <a:latin typeface="Times New Roman" panose="02020603050405020304" pitchFamily="18" charset="0"/>
                <a:ea typeface="楷体" panose="02010609060101010101" pitchFamily="49" charset="-122"/>
              </a:rPr>
              <a:t>F</a:t>
            </a:r>
            <a:r>
              <a:rPr lang="en-US" altLang="zh-CN" baseline="-25000" dirty="0">
                <a:latin typeface="Times New Roman" panose="02020603050405020304" pitchFamily="18" charset="0"/>
                <a:ea typeface="楷体" panose="02010609060101010101" pitchFamily="49" charset="-122"/>
              </a:rPr>
              <a:t>1</a:t>
            </a:r>
            <a:r>
              <a:rPr lang="en-US" altLang="zh-CN" dirty="0">
                <a:latin typeface="Times New Roman" panose="02020603050405020304" pitchFamily="18" charset="0"/>
                <a:ea typeface="楷体" panose="02010609060101010101" pitchFamily="49" charset="-122"/>
              </a:rPr>
              <a:t>(</a:t>
            </a:r>
            <a:r>
              <a:rPr lang="en-US" altLang="zh-CN" b="1" dirty="0">
                <a:latin typeface="Times New Roman" panose="02020603050405020304" pitchFamily="18" charset="0"/>
                <a:ea typeface="楷体" panose="02010609060101010101" pitchFamily="49" charset="-122"/>
              </a:rPr>
              <a:t>x</a:t>
            </a:r>
            <a:r>
              <a:rPr lang="en-US" altLang="zh-CN" dirty="0">
                <a:latin typeface="Times New Roman" panose="02020603050405020304" pitchFamily="18" charset="0"/>
                <a:ea typeface="楷体" panose="02010609060101010101" pitchFamily="49" charset="-122"/>
              </a:rPr>
              <a:t>) </a:t>
            </a:r>
            <a:r>
              <a:rPr lang="zh-CN" altLang="en-US" dirty="0">
                <a:latin typeface="Times New Roman" panose="02020603050405020304" pitchFamily="18" charset="0"/>
                <a:ea typeface="楷体" panose="02010609060101010101" pitchFamily="49" charset="-122"/>
              </a:rPr>
              <a:t>和</a:t>
            </a:r>
            <a:r>
              <a:rPr lang="en-US" altLang="zh-CN" i="1" dirty="0">
                <a:latin typeface="Times New Roman" panose="02020603050405020304" pitchFamily="18" charset="0"/>
                <a:ea typeface="楷体" panose="02010609060101010101" pitchFamily="49" charset="-122"/>
              </a:rPr>
              <a:t>F</a:t>
            </a:r>
            <a:r>
              <a:rPr lang="en-US" altLang="zh-CN" baseline="-25000" dirty="0">
                <a:latin typeface="Times New Roman" panose="02020603050405020304" pitchFamily="18" charset="0"/>
                <a:ea typeface="楷体" panose="02010609060101010101" pitchFamily="49" charset="-122"/>
              </a:rPr>
              <a:t>2</a:t>
            </a:r>
            <a:r>
              <a:rPr lang="en-US" altLang="zh-CN" dirty="0">
                <a:latin typeface="Times New Roman" panose="02020603050405020304" pitchFamily="18" charset="0"/>
                <a:ea typeface="楷体" panose="02010609060101010101" pitchFamily="49" charset="-122"/>
              </a:rPr>
              <a:t>(</a:t>
            </a:r>
            <a:r>
              <a:rPr lang="en-US" altLang="zh-CN" b="1" dirty="0">
                <a:latin typeface="Times New Roman" panose="02020603050405020304" pitchFamily="18" charset="0"/>
                <a:ea typeface="楷体" panose="02010609060101010101" pitchFamily="49" charset="-122"/>
              </a:rPr>
              <a:t>x</a:t>
            </a:r>
            <a:r>
              <a:rPr lang="en-US" altLang="zh-CN" dirty="0">
                <a:latin typeface="Times New Roman" panose="02020603050405020304" pitchFamily="18" charset="0"/>
                <a:ea typeface="楷体" panose="02010609060101010101" pitchFamily="49" charset="-122"/>
              </a:rPr>
              <a:t>) </a:t>
            </a:r>
            <a:r>
              <a:rPr lang="zh-CN" altLang="en-US" dirty="0">
                <a:latin typeface="Times New Roman" panose="02020603050405020304" pitchFamily="18" charset="0"/>
                <a:ea typeface="楷体" panose="02010609060101010101" pitchFamily="49" charset="-122"/>
              </a:rPr>
              <a:t>的定义如下：</a:t>
            </a:r>
          </a:p>
        </p:txBody>
      </p:sp>
      <p:pic>
        <p:nvPicPr>
          <p:cNvPr id="8" name="图片 7">
            <a:extLst>
              <a:ext uri="{FF2B5EF4-FFF2-40B4-BE49-F238E27FC236}">
                <a16:creationId xmlns:a16="http://schemas.microsoft.com/office/drawing/2014/main" id="{AAD2435F-A3EB-4467-969B-17AC3F240B72}"/>
              </a:ext>
            </a:extLst>
          </p:cNvPr>
          <p:cNvPicPr>
            <a:picLocks noChangeAspect="1"/>
          </p:cNvPicPr>
          <p:nvPr/>
        </p:nvPicPr>
        <p:blipFill>
          <a:blip r:embed="rId3"/>
          <a:stretch>
            <a:fillRect/>
          </a:stretch>
        </p:blipFill>
        <p:spPr>
          <a:xfrm>
            <a:off x="1725083" y="2732794"/>
            <a:ext cx="5693833" cy="582073"/>
          </a:xfrm>
          <a:prstGeom prst="rect">
            <a:avLst/>
          </a:prstGeom>
        </p:spPr>
      </p:pic>
      <p:pic>
        <p:nvPicPr>
          <p:cNvPr id="10" name="图片 9">
            <a:extLst>
              <a:ext uri="{FF2B5EF4-FFF2-40B4-BE49-F238E27FC236}">
                <a16:creationId xmlns:a16="http://schemas.microsoft.com/office/drawing/2014/main" id="{DD1AA14F-A0D5-485C-9D74-54EC87658606}"/>
              </a:ext>
            </a:extLst>
          </p:cNvPr>
          <p:cNvPicPr>
            <a:picLocks noChangeAspect="1"/>
          </p:cNvPicPr>
          <p:nvPr/>
        </p:nvPicPr>
        <p:blipFill>
          <a:blip r:embed="rId4"/>
          <a:stretch>
            <a:fillRect/>
          </a:stretch>
        </p:blipFill>
        <p:spPr>
          <a:xfrm>
            <a:off x="2065865" y="3836596"/>
            <a:ext cx="5012267" cy="1170685"/>
          </a:xfrm>
          <a:prstGeom prst="rect">
            <a:avLst/>
          </a:prstGeom>
        </p:spPr>
      </p:pic>
      <p:sp>
        <p:nvSpPr>
          <p:cNvPr id="11" name="文本框 10">
            <a:extLst>
              <a:ext uri="{FF2B5EF4-FFF2-40B4-BE49-F238E27FC236}">
                <a16:creationId xmlns:a16="http://schemas.microsoft.com/office/drawing/2014/main" id="{F6D620BE-906E-4A81-9FDE-752835E42748}"/>
              </a:ext>
            </a:extLst>
          </p:cNvPr>
          <p:cNvSpPr txBox="1"/>
          <p:nvPr/>
        </p:nvSpPr>
        <p:spPr>
          <a:xfrm>
            <a:off x="7837511" y="2732794"/>
            <a:ext cx="627133" cy="458074"/>
          </a:xfrm>
          <a:prstGeom prst="rect">
            <a:avLst/>
          </a:prstGeom>
          <a:noFill/>
        </p:spPr>
        <p:txBody>
          <a:bodyPr wrap="square">
            <a:spAutoFit/>
          </a:bodyPr>
          <a:lstStyle/>
          <a:p>
            <a:pPr algn="just">
              <a:lnSpc>
                <a:spcPct val="150000"/>
              </a:lnSpc>
            </a:pPr>
            <a:r>
              <a:rPr lang="en-US" altLang="zh-CN" dirty="0">
                <a:latin typeface="Times New Roman" panose="02020603050405020304" pitchFamily="18" charset="0"/>
                <a:ea typeface="楷体" panose="02010609060101010101" pitchFamily="49" charset="-122"/>
              </a:rPr>
              <a:t>(3-6)</a:t>
            </a:r>
          </a:p>
        </p:txBody>
      </p:sp>
      <p:sp>
        <p:nvSpPr>
          <p:cNvPr id="12" name="文本框 11">
            <a:extLst>
              <a:ext uri="{FF2B5EF4-FFF2-40B4-BE49-F238E27FC236}">
                <a16:creationId xmlns:a16="http://schemas.microsoft.com/office/drawing/2014/main" id="{FDB60A0C-191A-456B-912E-3926DEE62BCF}"/>
              </a:ext>
            </a:extLst>
          </p:cNvPr>
          <p:cNvSpPr txBox="1"/>
          <p:nvPr/>
        </p:nvSpPr>
        <p:spPr>
          <a:xfrm>
            <a:off x="7837511" y="4192901"/>
            <a:ext cx="627133" cy="458074"/>
          </a:xfrm>
          <a:prstGeom prst="rect">
            <a:avLst/>
          </a:prstGeom>
          <a:noFill/>
        </p:spPr>
        <p:txBody>
          <a:bodyPr wrap="square">
            <a:spAutoFit/>
          </a:bodyPr>
          <a:lstStyle/>
          <a:p>
            <a:pPr algn="just">
              <a:lnSpc>
                <a:spcPct val="150000"/>
              </a:lnSpc>
            </a:pPr>
            <a:r>
              <a:rPr lang="en-US" altLang="zh-CN" dirty="0">
                <a:latin typeface="Times New Roman" panose="02020603050405020304" pitchFamily="18" charset="0"/>
                <a:ea typeface="楷体" panose="02010609060101010101" pitchFamily="49" charset="-122"/>
              </a:rPr>
              <a:t>(3-7)</a:t>
            </a:r>
          </a:p>
        </p:txBody>
      </p:sp>
      <p:pic>
        <p:nvPicPr>
          <p:cNvPr id="13" name="图片 12">
            <a:extLst>
              <a:ext uri="{FF2B5EF4-FFF2-40B4-BE49-F238E27FC236}">
                <a16:creationId xmlns:a16="http://schemas.microsoft.com/office/drawing/2014/main" id="{3CD62812-1B48-4769-B604-6A8C897977DF}"/>
              </a:ext>
            </a:extLst>
          </p:cNvPr>
          <p:cNvPicPr>
            <a:picLocks noChangeAspect="1"/>
          </p:cNvPicPr>
          <p:nvPr/>
        </p:nvPicPr>
        <p:blipFill rotWithShape="1">
          <a:blip r:embed="rId5"/>
          <a:srcRect l="29363" b="28561"/>
          <a:stretch/>
        </p:blipFill>
        <p:spPr>
          <a:xfrm>
            <a:off x="2491598" y="2300973"/>
            <a:ext cx="2063468" cy="317525"/>
          </a:xfrm>
          <a:prstGeom prst="rect">
            <a:avLst/>
          </a:prstGeom>
        </p:spPr>
      </p:pic>
      <p:sp>
        <p:nvSpPr>
          <p:cNvPr id="15" name="文本框 14">
            <a:extLst>
              <a:ext uri="{FF2B5EF4-FFF2-40B4-BE49-F238E27FC236}">
                <a16:creationId xmlns:a16="http://schemas.microsoft.com/office/drawing/2014/main" id="{B78759A3-38A9-4079-9910-AA0DA6FC9C28}"/>
              </a:ext>
            </a:extLst>
          </p:cNvPr>
          <p:cNvSpPr txBox="1"/>
          <p:nvPr/>
        </p:nvSpPr>
        <p:spPr>
          <a:xfrm>
            <a:off x="533400" y="5167390"/>
            <a:ext cx="8149168" cy="646331"/>
          </a:xfrm>
          <a:prstGeom prst="rect">
            <a:avLst/>
          </a:prstGeom>
          <a:noFill/>
        </p:spPr>
        <p:txBody>
          <a:bodyPr wrap="square">
            <a:spAutoFit/>
          </a:bodyPr>
          <a:lstStyle/>
          <a:p>
            <a:pPr algn="l"/>
            <a:r>
              <a:rPr lang="en-US" altLang="zh-CN" i="1" dirty="0">
                <a:latin typeface="Times New Roman" panose="02020603050405020304" pitchFamily="18" charset="0"/>
                <a:ea typeface="楷体" panose="02010609060101010101" pitchFamily="49" charset="-122"/>
              </a:rPr>
              <a:t>F</a:t>
            </a:r>
            <a:r>
              <a:rPr lang="en-US" altLang="zh-CN" baseline="-25000" dirty="0">
                <a:latin typeface="Times New Roman" panose="02020603050405020304" pitchFamily="18" charset="0"/>
                <a:ea typeface="楷体" panose="02010609060101010101" pitchFamily="49" charset="-122"/>
              </a:rPr>
              <a:t>1</a:t>
            </a:r>
            <a:r>
              <a:rPr lang="en-US" altLang="zh-CN" dirty="0">
                <a:latin typeface="Times New Roman" panose="02020603050405020304" pitchFamily="18" charset="0"/>
                <a:ea typeface="楷体" panose="02010609060101010101" pitchFamily="49" charset="-122"/>
              </a:rPr>
              <a:t>(</a:t>
            </a:r>
            <a:r>
              <a:rPr lang="en-US" altLang="zh-CN" b="1" dirty="0">
                <a:latin typeface="Times New Roman" panose="02020603050405020304" pitchFamily="18" charset="0"/>
                <a:ea typeface="楷体" panose="02010609060101010101" pitchFamily="49" charset="-122"/>
              </a:rPr>
              <a:t>x</a:t>
            </a:r>
            <a:r>
              <a:rPr lang="en-US" altLang="zh-CN" dirty="0">
                <a:latin typeface="Times New Roman" panose="02020603050405020304" pitchFamily="18" charset="0"/>
                <a:ea typeface="楷体" panose="02010609060101010101" pitchFamily="49" charset="-122"/>
              </a:rPr>
              <a:t>) </a:t>
            </a:r>
            <a:r>
              <a:rPr lang="zh-CN" altLang="en-US" dirty="0">
                <a:latin typeface="Times New Roman" panose="02020603050405020304" pitchFamily="18" charset="0"/>
                <a:ea typeface="楷体" panose="02010609060101010101" pitchFamily="49" charset="-122"/>
              </a:rPr>
              <a:t>和</a:t>
            </a:r>
            <a:r>
              <a:rPr lang="en-US" altLang="zh-CN" i="1" dirty="0">
                <a:latin typeface="Times New Roman" panose="02020603050405020304" pitchFamily="18" charset="0"/>
                <a:ea typeface="楷体" panose="02010609060101010101" pitchFamily="49" charset="-122"/>
              </a:rPr>
              <a:t>F</a:t>
            </a:r>
            <a:r>
              <a:rPr lang="en-US" altLang="zh-CN" baseline="-25000" dirty="0">
                <a:latin typeface="Times New Roman" panose="02020603050405020304" pitchFamily="18" charset="0"/>
                <a:ea typeface="楷体" panose="02010609060101010101" pitchFamily="49" charset="-122"/>
              </a:rPr>
              <a:t>2</a:t>
            </a:r>
            <a:r>
              <a:rPr lang="en-US" altLang="zh-CN" dirty="0">
                <a:latin typeface="Times New Roman" panose="02020603050405020304" pitchFamily="18" charset="0"/>
                <a:ea typeface="楷体" panose="02010609060101010101" pitchFamily="49" charset="-122"/>
              </a:rPr>
              <a:t>(</a:t>
            </a:r>
            <a:r>
              <a:rPr lang="en-US" altLang="zh-CN" b="1" dirty="0">
                <a:latin typeface="Times New Roman" panose="02020603050405020304" pitchFamily="18" charset="0"/>
                <a:ea typeface="楷体" panose="02010609060101010101" pitchFamily="49" charset="-122"/>
              </a:rPr>
              <a:t>x</a:t>
            </a:r>
            <a:r>
              <a:rPr lang="en-US" altLang="zh-CN" dirty="0">
                <a:latin typeface="Times New Roman" panose="02020603050405020304" pitchFamily="18" charset="0"/>
                <a:ea typeface="楷体" panose="02010609060101010101" pitchFamily="49" charset="-122"/>
              </a:rPr>
              <a:t>)</a:t>
            </a:r>
            <a:r>
              <a:rPr lang="zh-CN" altLang="en-US" dirty="0">
                <a:latin typeface="Times New Roman" panose="02020603050405020304" pitchFamily="18" charset="0"/>
                <a:ea typeface="楷体" panose="02010609060101010101" pitchFamily="49" charset="-122"/>
              </a:rPr>
              <a:t>分别被称为局部强度拟合力和全局强度拟合力，简称为</a:t>
            </a:r>
            <a:r>
              <a:rPr lang="en-US" altLang="zh-CN" dirty="0">
                <a:latin typeface="Times New Roman" panose="02020603050405020304" pitchFamily="18" charset="0"/>
                <a:ea typeface="楷体" panose="02010609060101010101" pitchFamily="49" charset="-122"/>
              </a:rPr>
              <a:t>LIF</a:t>
            </a:r>
            <a:r>
              <a:rPr lang="zh-CN" altLang="en-US" dirty="0">
                <a:latin typeface="Times New Roman" panose="02020603050405020304" pitchFamily="18" charset="0"/>
                <a:ea typeface="楷体" panose="02010609060101010101" pitchFamily="49" charset="-122"/>
              </a:rPr>
              <a:t>力和</a:t>
            </a:r>
            <a:r>
              <a:rPr lang="en-US" altLang="zh-CN" dirty="0">
                <a:latin typeface="Times New Roman" panose="02020603050405020304" pitchFamily="18" charset="0"/>
                <a:ea typeface="楷体" panose="02010609060101010101" pitchFamily="49" charset="-122"/>
              </a:rPr>
              <a:t>GIF</a:t>
            </a:r>
            <a:r>
              <a:rPr lang="zh-CN" altLang="en-US" dirty="0">
                <a:latin typeface="Times New Roman" panose="02020603050405020304" pitchFamily="18" charset="0"/>
                <a:ea typeface="楷体" panose="02010609060101010101" pitchFamily="49" charset="-122"/>
              </a:rPr>
              <a:t>力。</a:t>
            </a:r>
          </a:p>
        </p:txBody>
      </p:sp>
      <mc:AlternateContent xmlns:mc="http://schemas.openxmlformats.org/markup-compatibility/2006" xmlns:p14="http://schemas.microsoft.com/office/powerpoint/2010/main">
        <mc:Choice Requires="p14">
          <p:contentPart p14:bwMode="auto" r:id="rId6">
            <p14:nvContentPartPr>
              <p14:cNvPr id="3" name="墨迹 2">
                <a:extLst>
                  <a:ext uri="{FF2B5EF4-FFF2-40B4-BE49-F238E27FC236}">
                    <a16:creationId xmlns:a16="http://schemas.microsoft.com/office/drawing/2014/main" id="{18EC10AD-26E2-1805-CD00-DBAF0D0FAC70}"/>
                  </a:ext>
                </a:extLst>
              </p14:cNvPr>
              <p14:cNvContentPartPr/>
              <p14:nvPr/>
            </p14:nvContentPartPr>
            <p14:xfrm>
              <a:off x="1067040" y="307440"/>
              <a:ext cx="7271640" cy="5344920"/>
            </p14:xfrm>
          </p:contentPart>
        </mc:Choice>
        <mc:Fallback xmlns="">
          <p:pic>
            <p:nvPicPr>
              <p:cNvPr id="3" name="墨迹 2">
                <a:extLst>
                  <a:ext uri="{FF2B5EF4-FFF2-40B4-BE49-F238E27FC236}">
                    <a16:creationId xmlns:a16="http://schemas.microsoft.com/office/drawing/2014/main" id="{18EC10AD-26E2-1805-CD00-DBAF0D0FAC70}"/>
                  </a:ext>
                </a:extLst>
              </p:cNvPr>
              <p:cNvPicPr/>
              <p:nvPr/>
            </p:nvPicPr>
            <p:blipFill>
              <a:blip r:embed="rId7"/>
              <a:stretch>
                <a:fillRect/>
              </a:stretch>
            </p:blipFill>
            <p:spPr>
              <a:xfrm>
                <a:off x="1057680" y="298080"/>
                <a:ext cx="7290360" cy="5363640"/>
              </a:xfrm>
              <a:prstGeom prst="rect">
                <a:avLst/>
              </a:prstGeom>
            </p:spPr>
          </p:pic>
        </mc:Fallback>
      </mc:AlternateContent>
    </p:spTree>
    <p:extLst>
      <p:ext uri="{BB962C8B-B14F-4D97-AF65-F5344CB8AC3E}">
        <p14:creationId xmlns:p14="http://schemas.microsoft.com/office/powerpoint/2010/main" val="25429106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745508-03E0-4BA1-8A61-2D8C695CC3A8}"/>
              </a:ext>
            </a:extLst>
          </p:cNvPr>
          <p:cNvSpPr>
            <a:spLocks noGrp="1"/>
          </p:cNvSpPr>
          <p:nvPr>
            <p:ph type="title"/>
          </p:nvPr>
        </p:nvSpPr>
        <p:spPr>
          <a:xfrm>
            <a:off x="1015120" y="371720"/>
            <a:ext cx="5680723" cy="398747"/>
          </a:xfrm>
        </p:spPr>
        <p:txBody>
          <a:bodyPr>
            <a:normAutofit/>
          </a:bodyPr>
          <a:lstStyle/>
          <a:p>
            <a:r>
              <a:rPr lang="en-US" altLang="zh-CN" sz="2000" i="0" u="none" strike="noStrike" baseline="0" dirty="0"/>
              <a:t>3.3 </a:t>
            </a:r>
            <a:r>
              <a:rPr lang="zh-CN" altLang="en-US" sz="2000" i="0" u="none" strike="noStrike" baseline="0" dirty="0"/>
              <a:t>自动结合局部与全局信息的活动轮廓模型</a:t>
            </a:r>
            <a:endParaRPr lang="zh-CN" altLang="en-US" sz="2000" dirty="0"/>
          </a:p>
        </p:txBody>
      </p:sp>
      <p:sp>
        <p:nvSpPr>
          <p:cNvPr id="4" name="文本框 3">
            <a:extLst>
              <a:ext uri="{FF2B5EF4-FFF2-40B4-BE49-F238E27FC236}">
                <a16:creationId xmlns:a16="http://schemas.microsoft.com/office/drawing/2014/main" id="{EF9E4C5F-0C92-4265-928C-5DFD27B02BFD}"/>
              </a:ext>
            </a:extLst>
          </p:cNvPr>
          <p:cNvSpPr txBox="1"/>
          <p:nvPr/>
        </p:nvSpPr>
        <p:spPr>
          <a:xfrm>
            <a:off x="534227" y="1011488"/>
            <a:ext cx="8068089" cy="2031325"/>
          </a:xfrm>
          <a:prstGeom prst="rect">
            <a:avLst/>
          </a:prstGeom>
          <a:noFill/>
        </p:spPr>
        <p:txBody>
          <a:bodyPr wrap="square">
            <a:spAutoFit/>
          </a:bodyPr>
          <a:lstStyle/>
          <a:p>
            <a:pPr indent="457200" algn="just"/>
            <a:r>
              <a:rPr lang="zh-CN" altLang="en-US" dirty="0">
                <a:latin typeface="Times New Roman" panose="02020603050405020304" pitchFamily="18" charset="0"/>
                <a:ea typeface="楷体" panose="02010609060101010101" pitchFamily="49" charset="-122"/>
              </a:rPr>
              <a:t>与第</a:t>
            </a:r>
            <a:r>
              <a:rPr lang="en-US" altLang="zh-CN" dirty="0">
                <a:latin typeface="Times New Roman" panose="02020603050405020304" pitchFamily="18" charset="0"/>
                <a:ea typeface="楷体" panose="02010609060101010101" pitchFamily="49" charset="-122"/>
              </a:rPr>
              <a:t>2</a:t>
            </a:r>
            <a:r>
              <a:rPr lang="zh-CN" altLang="en-US" dirty="0">
                <a:latin typeface="Times New Roman" panose="02020603050405020304" pitchFamily="18" charset="0"/>
                <a:ea typeface="楷体" panose="02010609060101010101" pitchFamily="49" charset="-122"/>
              </a:rPr>
              <a:t>章中</a:t>
            </a:r>
            <a:r>
              <a:rPr lang="en-US" altLang="zh-CN" dirty="0">
                <a:latin typeface="Times New Roman" panose="02020603050405020304" pitchFamily="18" charset="0"/>
                <a:ea typeface="楷体" panose="02010609060101010101" pitchFamily="49" charset="-122"/>
              </a:rPr>
              <a:t>GCRSF</a:t>
            </a:r>
            <a:r>
              <a:rPr lang="zh-CN" altLang="en-US" dirty="0">
                <a:latin typeface="Times New Roman" panose="02020603050405020304" pitchFamily="18" charset="0"/>
                <a:ea typeface="楷体" panose="02010609060101010101" pitchFamily="49" charset="-122"/>
              </a:rPr>
              <a:t>模型的提出类似，为了应用全局凸分割方法得到一个简化的梯度下降流方程，首先需要从方程</a:t>
            </a:r>
            <a:r>
              <a:rPr lang="en-US" altLang="zh-CN" dirty="0">
                <a:latin typeface="Times New Roman" panose="02020603050405020304" pitchFamily="18" charset="0"/>
                <a:ea typeface="楷体" panose="02010609060101010101" pitchFamily="49" charset="-122"/>
              </a:rPr>
              <a:t>(3-6)</a:t>
            </a:r>
            <a:r>
              <a:rPr lang="zh-CN" altLang="en-US" dirty="0">
                <a:latin typeface="Times New Roman" panose="02020603050405020304" pitchFamily="18" charset="0"/>
                <a:ea typeface="楷体" panose="02010609060101010101" pitchFamily="49" charset="-122"/>
              </a:rPr>
              <a:t>中去掉水平集正则项                      。事实上，去掉该水平集正则项也保证了后面可以应用</a:t>
            </a:r>
            <a:r>
              <a:rPr lang="en-US" altLang="zh-CN" dirty="0">
                <a:latin typeface="Times New Roman" panose="02020603050405020304" pitchFamily="18" charset="0"/>
                <a:ea typeface="楷体" panose="02010609060101010101" pitchFamily="49" charset="-122"/>
              </a:rPr>
              <a:t>Split Bregman</a:t>
            </a:r>
            <a:r>
              <a:rPr lang="zh-CN" altLang="en-US" dirty="0">
                <a:latin typeface="Times New Roman" panose="02020603050405020304" pitchFamily="18" charset="0"/>
                <a:ea typeface="楷体" panose="02010609060101010101" pitchFamily="49" charset="-122"/>
              </a:rPr>
              <a:t>方法快速地极小化新的能量泛函。关于从方程</a:t>
            </a:r>
            <a:r>
              <a:rPr lang="en-US" altLang="zh-CN" dirty="0">
                <a:latin typeface="Times New Roman" panose="02020603050405020304" pitchFamily="18" charset="0"/>
                <a:ea typeface="楷体" panose="02010609060101010101" pitchFamily="49" charset="-122"/>
              </a:rPr>
              <a:t>(3-6)</a:t>
            </a:r>
            <a:r>
              <a:rPr lang="zh-CN" altLang="en-US" dirty="0">
                <a:latin typeface="Times New Roman" panose="02020603050405020304" pitchFamily="18" charset="0"/>
                <a:ea typeface="楷体" panose="02010609060101010101" pitchFamily="49" charset="-122"/>
              </a:rPr>
              <a:t>中去掉水平集正则项的原因以及合理性，已经在第</a:t>
            </a:r>
            <a:r>
              <a:rPr lang="en-US" altLang="zh-CN" dirty="0">
                <a:latin typeface="Times New Roman" panose="02020603050405020304" pitchFamily="18" charset="0"/>
                <a:ea typeface="楷体" panose="02010609060101010101" pitchFamily="49" charset="-122"/>
              </a:rPr>
              <a:t>2</a:t>
            </a:r>
            <a:r>
              <a:rPr lang="zh-CN" altLang="en-US" dirty="0">
                <a:latin typeface="Times New Roman" panose="02020603050405020304" pitchFamily="18" charset="0"/>
                <a:ea typeface="楷体" panose="02010609060101010101" pitchFamily="49" charset="-122"/>
              </a:rPr>
              <a:t>章中给出详细说明，并且去掉这一项不会影响提出的新模型在实际中的可用性与可靠性，这同样可以由第</a:t>
            </a:r>
            <a:r>
              <a:rPr lang="en-US" altLang="zh-CN" dirty="0">
                <a:latin typeface="Times New Roman" panose="02020603050405020304" pitchFamily="18" charset="0"/>
                <a:ea typeface="楷体" panose="02010609060101010101" pitchFamily="49" charset="-122"/>
              </a:rPr>
              <a:t>4.5.1</a:t>
            </a:r>
            <a:r>
              <a:rPr lang="zh-CN" altLang="en-US" dirty="0">
                <a:latin typeface="Times New Roman" panose="02020603050405020304" pitchFamily="18" charset="0"/>
                <a:ea typeface="楷体" panose="02010609060101010101" pitchFamily="49" charset="-122"/>
              </a:rPr>
              <a:t>节中的实验结果证明。</a:t>
            </a:r>
          </a:p>
          <a:p>
            <a:pPr algn="l"/>
            <a:endParaRPr lang="zh-CN" altLang="en-US" dirty="0"/>
          </a:p>
        </p:txBody>
      </p:sp>
      <p:pic>
        <p:nvPicPr>
          <p:cNvPr id="6" name="图片 5">
            <a:extLst>
              <a:ext uri="{FF2B5EF4-FFF2-40B4-BE49-F238E27FC236}">
                <a16:creationId xmlns:a16="http://schemas.microsoft.com/office/drawing/2014/main" id="{3584557A-9A33-454E-A5D0-E1BB7A05BB14}"/>
              </a:ext>
            </a:extLst>
          </p:cNvPr>
          <p:cNvPicPr>
            <a:picLocks noChangeAspect="1"/>
          </p:cNvPicPr>
          <p:nvPr/>
        </p:nvPicPr>
        <p:blipFill>
          <a:blip r:embed="rId2"/>
          <a:stretch>
            <a:fillRect/>
          </a:stretch>
        </p:blipFill>
        <p:spPr>
          <a:xfrm>
            <a:off x="7025305" y="1311965"/>
            <a:ext cx="1439784" cy="306772"/>
          </a:xfrm>
          <a:prstGeom prst="rect">
            <a:avLst/>
          </a:prstGeom>
        </p:spPr>
      </p:pic>
      <p:sp>
        <p:nvSpPr>
          <p:cNvPr id="10" name="文本框 9">
            <a:extLst>
              <a:ext uri="{FF2B5EF4-FFF2-40B4-BE49-F238E27FC236}">
                <a16:creationId xmlns:a16="http://schemas.microsoft.com/office/drawing/2014/main" id="{3E6158ED-1A76-48DD-B287-B64833D4C00F}"/>
              </a:ext>
            </a:extLst>
          </p:cNvPr>
          <p:cNvSpPr txBox="1"/>
          <p:nvPr/>
        </p:nvSpPr>
        <p:spPr>
          <a:xfrm>
            <a:off x="534226" y="2818248"/>
            <a:ext cx="8068089" cy="646331"/>
          </a:xfrm>
          <a:prstGeom prst="rect">
            <a:avLst/>
          </a:prstGeom>
          <a:noFill/>
        </p:spPr>
        <p:txBody>
          <a:bodyPr wrap="square">
            <a:spAutoFit/>
          </a:bodyPr>
          <a:lstStyle/>
          <a:p>
            <a:pPr indent="457200" algn="just"/>
            <a:r>
              <a:rPr lang="zh-CN" altLang="en-US" dirty="0">
                <a:latin typeface="Times New Roman" panose="02020603050405020304" pitchFamily="18" charset="0"/>
                <a:ea typeface="楷体" panose="02010609060101010101" pitchFamily="49" charset="-122"/>
              </a:rPr>
              <a:t>因此，首先去掉方程</a:t>
            </a:r>
            <a:r>
              <a:rPr lang="en-US" altLang="zh-CN" dirty="0">
                <a:latin typeface="Times New Roman" panose="02020603050405020304" pitchFamily="18" charset="0"/>
                <a:ea typeface="楷体" panose="02010609060101010101" pitchFamily="49" charset="-122"/>
              </a:rPr>
              <a:t>(3-6) </a:t>
            </a:r>
            <a:r>
              <a:rPr lang="zh-CN" altLang="en-US" dirty="0">
                <a:latin typeface="Times New Roman" panose="02020603050405020304" pitchFamily="18" charset="0"/>
                <a:ea typeface="楷体" panose="02010609060101010101" pitchFamily="49" charset="-122"/>
              </a:rPr>
              <a:t>中的最后一项，并且不失一般性，取</a:t>
            </a:r>
            <a:r>
              <a:rPr lang="en-US" altLang="zh-CN" dirty="0">
                <a:latin typeface="Times New Roman" panose="02020603050405020304" pitchFamily="18" charset="0"/>
                <a:ea typeface="楷体" panose="02010609060101010101" pitchFamily="49" charset="-122"/>
              </a:rPr>
              <a:t>ν = 1</a:t>
            </a:r>
            <a:r>
              <a:rPr lang="zh-CN" altLang="en-US" dirty="0">
                <a:latin typeface="Times New Roman" panose="02020603050405020304" pitchFamily="18" charset="0"/>
                <a:ea typeface="楷体" panose="02010609060101010101" pitchFamily="49" charset="-122"/>
              </a:rPr>
              <a:t>，可得如下梯度流方程：</a:t>
            </a:r>
          </a:p>
        </p:txBody>
      </p:sp>
      <p:sp>
        <p:nvSpPr>
          <p:cNvPr id="14" name="文本框 13">
            <a:extLst>
              <a:ext uri="{FF2B5EF4-FFF2-40B4-BE49-F238E27FC236}">
                <a16:creationId xmlns:a16="http://schemas.microsoft.com/office/drawing/2014/main" id="{7C44113F-8C61-44D3-BFD3-34E5F392CD2D}"/>
              </a:ext>
            </a:extLst>
          </p:cNvPr>
          <p:cNvSpPr txBox="1"/>
          <p:nvPr/>
        </p:nvSpPr>
        <p:spPr>
          <a:xfrm>
            <a:off x="7833954" y="3537642"/>
            <a:ext cx="631135" cy="369332"/>
          </a:xfrm>
          <a:prstGeom prst="rect">
            <a:avLst/>
          </a:prstGeom>
          <a:noFill/>
        </p:spPr>
        <p:txBody>
          <a:bodyPr wrap="square">
            <a:spAutoFit/>
          </a:bodyPr>
          <a:lstStyle/>
          <a:p>
            <a:r>
              <a:rPr lang="en-US" altLang="zh-CN" dirty="0">
                <a:latin typeface="Times New Roman" panose="02020603050405020304" pitchFamily="18" charset="0"/>
                <a:ea typeface="楷体" panose="02010609060101010101" pitchFamily="49" charset="-122"/>
              </a:rPr>
              <a:t>(3-8)</a:t>
            </a:r>
            <a:endParaRPr lang="zh-CN" altLang="en-US" dirty="0"/>
          </a:p>
        </p:txBody>
      </p:sp>
      <p:sp>
        <p:nvSpPr>
          <p:cNvPr id="16" name="文本框 15">
            <a:extLst>
              <a:ext uri="{FF2B5EF4-FFF2-40B4-BE49-F238E27FC236}">
                <a16:creationId xmlns:a16="http://schemas.microsoft.com/office/drawing/2014/main" id="{4D524B4F-5DF7-421D-9CC9-5EED8D513DEF}"/>
              </a:ext>
            </a:extLst>
          </p:cNvPr>
          <p:cNvSpPr txBox="1"/>
          <p:nvPr/>
        </p:nvSpPr>
        <p:spPr>
          <a:xfrm>
            <a:off x="534226" y="4100106"/>
            <a:ext cx="8068089" cy="1200329"/>
          </a:xfrm>
          <a:prstGeom prst="rect">
            <a:avLst/>
          </a:prstGeom>
          <a:noFill/>
        </p:spPr>
        <p:txBody>
          <a:bodyPr wrap="square">
            <a:spAutoFit/>
          </a:bodyPr>
          <a:lstStyle/>
          <a:p>
            <a:pPr indent="457200" algn="just"/>
            <a:r>
              <a:rPr lang="zh-CN" altLang="en-US" dirty="0">
                <a:latin typeface="Times New Roman" panose="02020603050405020304" pitchFamily="18" charset="0"/>
                <a:ea typeface="楷体" panose="02010609060101010101" pitchFamily="49" charset="-122"/>
              </a:rPr>
              <a:t>由式</a:t>
            </a:r>
            <a:r>
              <a:rPr lang="en-US" altLang="zh-CN" dirty="0">
                <a:latin typeface="Times New Roman" panose="02020603050405020304" pitchFamily="18" charset="0"/>
                <a:ea typeface="楷体" panose="02010609060101010101" pitchFamily="49" charset="-122"/>
              </a:rPr>
              <a:t>(1-18) </a:t>
            </a:r>
            <a:r>
              <a:rPr lang="zh-CN" altLang="en-US" dirty="0">
                <a:latin typeface="Times New Roman" panose="02020603050405020304" pitchFamily="18" charset="0"/>
                <a:ea typeface="楷体" panose="02010609060101010101" pitchFamily="49" charset="-122"/>
              </a:rPr>
              <a:t>中</a:t>
            </a:r>
            <a:r>
              <a:rPr lang="en-US" altLang="zh-CN" i="1" dirty="0" err="1">
                <a:latin typeface="Times New Roman" panose="02020603050405020304" pitchFamily="18" charset="0"/>
                <a:ea typeface="楷体" panose="02010609060101010101" pitchFamily="49" charset="-122"/>
              </a:rPr>
              <a:t>δ</a:t>
            </a:r>
            <a:r>
              <a:rPr lang="en-US" altLang="zh-CN" i="1" baseline="-25000" dirty="0" err="1">
                <a:latin typeface="Times New Roman" panose="02020603050405020304" pitchFamily="18" charset="0"/>
                <a:ea typeface="楷体" panose="02010609060101010101" pitchFamily="49" charset="-122"/>
              </a:rPr>
              <a:t>ε</a:t>
            </a:r>
            <a:r>
              <a:rPr lang="zh-CN" altLang="en-US" dirty="0">
                <a:latin typeface="Times New Roman" panose="02020603050405020304" pitchFamily="18" charset="0"/>
                <a:ea typeface="楷体" panose="02010609060101010101" pitchFamily="49" charset="-122"/>
              </a:rPr>
              <a:t>的定义可知，</a:t>
            </a:r>
            <a:r>
              <a:rPr lang="en-US" altLang="zh-CN" i="1" dirty="0">
                <a:latin typeface="Times New Roman" panose="02020603050405020304" pitchFamily="18" charset="0"/>
                <a:ea typeface="楷体" panose="02010609060101010101" pitchFamily="49" charset="-122"/>
              </a:rPr>
              <a:t>                  </a:t>
            </a:r>
            <a:r>
              <a:rPr lang="zh-CN" altLang="en-US" dirty="0">
                <a:latin typeface="Times New Roman" panose="02020603050405020304" pitchFamily="18" charset="0"/>
                <a:ea typeface="楷体" panose="02010609060101010101" pitchFamily="49" charset="-122"/>
              </a:rPr>
              <a:t>处处成立。于是，关于水平集函数</a:t>
            </a:r>
            <a:r>
              <a:rPr lang="en-US" altLang="zh-CN" i="1" dirty="0">
                <a:latin typeface="Times New Roman" panose="02020603050405020304" pitchFamily="18" charset="0"/>
                <a:ea typeface="楷体" panose="02010609060101010101" pitchFamily="49" charset="-122"/>
              </a:rPr>
              <a:t>ϕ</a:t>
            </a:r>
            <a:r>
              <a:rPr lang="zh-CN" altLang="en-US" dirty="0">
                <a:latin typeface="Times New Roman" panose="02020603050405020304" pitchFamily="18" charset="0"/>
                <a:ea typeface="楷体" panose="02010609060101010101" pitchFamily="49" charset="-122"/>
              </a:rPr>
              <a:t>的演变并不仅仅局限于它的零水平集</a:t>
            </a:r>
            <a:r>
              <a:rPr lang="en-US" altLang="zh-CN" dirty="0">
                <a:latin typeface="Times New Roman" panose="02020603050405020304" pitchFamily="18" charset="0"/>
                <a:ea typeface="楷体" panose="02010609060101010101" pitchFamily="49" charset="-122"/>
              </a:rPr>
              <a:t>{</a:t>
            </a:r>
            <a:r>
              <a:rPr lang="en-US" altLang="zh-CN" b="1" dirty="0">
                <a:latin typeface="Times New Roman" panose="02020603050405020304" pitchFamily="18" charset="0"/>
                <a:ea typeface="楷体" panose="02010609060101010101" pitchFamily="49" charset="-122"/>
              </a:rPr>
              <a:t>x</a:t>
            </a:r>
            <a:r>
              <a:rPr lang="en-US" altLang="zh-CN" dirty="0">
                <a:latin typeface="Times New Roman" panose="02020603050405020304" pitchFamily="18" charset="0"/>
                <a:ea typeface="楷体" panose="02010609060101010101" pitchFamily="49" charset="-122"/>
              </a:rPr>
              <a:t> : </a:t>
            </a:r>
            <a:r>
              <a:rPr lang="en-US" altLang="zh-CN" i="1" dirty="0">
                <a:latin typeface="Times New Roman" panose="02020603050405020304" pitchFamily="18" charset="0"/>
                <a:ea typeface="楷体" panose="02010609060101010101" pitchFamily="49" charset="-122"/>
              </a:rPr>
              <a:t>ϕ</a:t>
            </a:r>
            <a:r>
              <a:rPr lang="en-US" altLang="zh-CN" dirty="0">
                <a:latin typeface="Times New Roman" panose="02020603050405020304" pitchFamily="18" charset="0"/>
                <a:ea typeface="楷体" panose="02010609060101010101" pitchFamily="49" charset="-122"/>
              </a:rPr>
              <a:t>(</a:t>
            </a:r>
            <a:r>
              <a:rPr lang="en-US" altLang="zh-CN" b="1" dirty="0">
                <a:latin typeface="Times New Roman" panose="02020603050405020304" pitchFamily="18" charset="0"/>
                <a:ea typeface="楷体" panose="02010609060101010101" pitchFamily="49" charset="-122"/>
              </a:rPr>
              <a:t>x</a:t>
            </a:r>
            <a:r>
              <a:rPr lang="en-US" altLang="zh-CN" dirty="0">
                <a:latin typeface="Times New Roman" panose="02020603050405020304" pitchFamily="18" charset="0"/>
                <a:ea typeface="楷体" panose="02010609060101010101" pitchFamily="49" charset="-122"/>
              </a:rPr>
              <a:t>) = 0}</a:t>
            </a:r>
            <a:r>
              <a:rPr lang="zh-CN" altLang="en-US" dirty="0">
                <a:latin typeface="Times New Roman" panose="02020603050405020304" pitchFamily="18" charset="0"/>
                <a:ea typeface="楷体" panose="02010609060101010101" pitchFamily="49" charset="-122"/>
              </a:rPr>
              <a:t>附近的几条水平曲线，而是被推广到水平集函数</a:t>
            </a:r>
            <a:r>
              <a:rPr lang="en-US" altLang="zh-CN" i="1" dirty="0">
                <a:latin typeface="Times New Roman" panose="02020603050405020304" pitchFamily="18" charset="0"/>
                <a:ea typeface="楷体" panose="02010609060101010101" pitchFamily="49" charset="-122"/>
              </a:rPr>
              <a:t>ϕ</a:t>
            </a:r>
            <a:r>
              <a:rPr lang="zh-CN" altLang="en-US" dirty="0">
                <a:latin typeface="Times New Roman" panose="02020603050405020304" pitchFamily="18" charset="0"/>
                <a:ea typeface="楷体" panose="02010609060101010101" pitchFamily="49" charset="-122"/>
              </a:rPr>
              <a:t>的所有水平集。因此，根据全局凸分割方法的思想，上述梯度下降流方程</a:t>
            </a:r>
            <a:r>
              <a:rPr lang="en-US" altLang="zh-CN" dirty="0">
                <a:latin typeface="Times New Roman" panose="02020603050405020304" pitchFamily="18" charset="0"/>
                <a:ea typeface="楷体" panose="02010609060101010101" pitchFamily="49" charset="-122"/>
              </a:rPr>
              <a:t>(3-8)</a:t>
            </a:r>
            <a:r>
              <a:rPr lang="zh-CN" altLang="en-US" dirty="0">
                <a:latin typeface="Times New Roman" panose="02020603050405020304" pitchFamily="18" charset="0"/>
                <a:ea typeface="楷体" panose="02010609060101010101" pitchFamily="49" charset="-122"/>
              </a:rPr>
              <a:t>与如下简化的梯度下降流方程有相同的静态解：</a:t>
            </a:r>
          </a:p>
        </p:txBody>
      </p:sp>
      <p:sp>
        <p:nvSpPr>
          <p:cNvPr id="21" name="文本框 20">
            <a:extLst>
              <a:ext uri="{FF2B5EF4-FFF2-40B4-BE49-F238E27FC236}">
                <a16:creationId xmlns:a16="http://schemas.microsoft.com/office/drawing/2014/main" id="{276358DE-160F-408C-AEBB-8FDF88793864}"/>
              </a:ext>
            </a:extLst>
          </p:cNvPr>
          <p:cNvSpPr txBox="1"/>
          <p:nvPr/>
        </p:nvSpPr>
        <p:spPr>
          <a:xfrm>
            <a:off x="7833954" y="5608729"/>
            <a:ext cx="631135" cy="369332"/>
          </a:xfrm>
          <a:prstGeom prst="rect">
            <a:avLst/>
          </a:prstGeom>
          <a:noFill/>
        </p:spPr>
        <p:txBody>
          <a:bodyPr wrap="square">
            <a:spAutoFit/>
          </a:bodyPr>
          <a:lstStyle/>
          <a:p>
            <a:r>
              <a:rPr lang="en-US" altLang="zh-CN" dirty="0">
                <a:latin typeface="Times New Roman" panose="02020603050405020304" pitchFamily="18" charset="0"/>
                <a:ea typeface="楷体" panose="02010609060101010101" pitchFamily="49" charset="-122"/>
              </a:rPr>
              <a:t>(3-9)</a:t>
            </a:r>
            <a:endParaRPr lang="zh-CN" altLang="en-US" dirty="0"/>
          </a:p>
        </p:txBody>
      </p:sp>
      <p:pic>
        <p:nvPicPr>
          <p:cNvPr id="23" name="图片 22">
            <a:extLst>
              <a:ext uri="{FF2B5EF4-FFF2-40B4-BE49-F238E27FC236}">
                <a16:creationId xmlns:a16="http://schemas.microsoft.com/office/drawing/2014/main" id="{3E315A0B-6262-4B92-A289-C0CBDCB739C7}"/>
              </a:ext>
            </a:extLst>
          </p:cNvPr>
          <p:cNvPicPr>
            <a:picLocks noChangeAspect="1"/>
          </p:cNvPicPr>
          <p:nvPr/>
        </p:nvPicPr>
        <p:blipFill>
          <a:blip r:embed="rId3"/>
          <a:stretch>
            <a:fillRect/>
          </a:stretch>
        </p:blipFill>
        <p:spPr>
          <a:xfrm>
            <a:off x="2969753" y="3448880"/>
            <a:ext cx="3197032" cy="582344"/>
          </a:xfrm>
          <a:prstGeom prst="rect">
            <a:avLst/>
          </a:prstGeom>
        </p:spPr>
      </p:pic>
      <p:pic>
        <p:nvPicPr>
          <p:cNvPr id="25" name="图片 24">
            <a:extLst>
              <a:ext uri="{FF2B5EF4-FFF2-40B4-BE49-F238E27FC236}">
                <a16:creationId xmlns:a16="http://schemas.microsoft.com/office/drawing/2014/main" id="{92618CDA-73A5-4DFB-B41A-9C70CDD28011}"/>
              </a:ext>
            </a:extLst>
          </p:cNvPr>
          <p:cNvPicPr>
            <a:picLocks noChangeAspect="1"/>
          </p:cNvPicPr>
          <p:nvPr/>
        </p:nvPicPr>
        <p:blipFill>
          <a:blip r:embed="rId4"/>
          <a:stretch>
            <a:fillRect/>
          </a:stretch>
        </p:blipFill>
        <p:spPr>
          <a:xfrm>
            <a:off x="3203724" y="5493567"/>
            <a:ext cx="2729089" cy="589325"/>
          </a:xfrm>
          <a:prstGeom prst="rect">
            <a:avLst/>
          </a:prstGeom>
        </p:spPr>
      </p:pic>
      <p:pic>
        <p:nvPicPr>
          <p:cNvPr id="5" name="图片 4">
            <a:extLst>
              <a:ext uri="{FF2B5EF4-FFF2-40B4-BE49-F238E27FC236}">
                <a16:creationId xmlns:a16="http://schemas.microsoft.com/office/drawing/2014/main" id="{E871C27D-7A09-4556-A667-67C9C9F04BF7}"/>
              </a:ext>
            </a:extLst>
          </p:cNvPr>
          <p:cNvPicPr>
            <a:picLocks noChangeAspect="1"/>
          </p:cNvPicPr>
          <p:nvPr/>
        </p:nvPicPr>
        <p:blipFill>
          <a:blip r:embed="rId5"/>
          <a:stretch>
            <a:fillRect/>
          </a:stretch>
        </p:blipFill>
        <p:spPr>
          <a:xfrm>
            <a:off x="3907733" y="4100106"/>
            <a:ext cx="1193817" cy="337185"/>
          </a:xfrm>
          <a:prstGeom prst="rect">
            <a:avLst/>
          </a:prstGeom>
        </p:spPr>
      </p:pic>
      <mc:AlternateContent xmlns:mc="http://schemas.openxmlformats.org/markup-compatibility/2006" xmlns:p14="http://schemas.microsoft.com/office/powerpoint/2010/main">
        <mc:Choice Requires="p14">
          <p:contentPart p14:bwMode="auto" r:id="rId6">
            <p14:nvContentPartPr>
              <p14:cNvPr id="3" name="墨迹 2">
                <a:extLst>
                  <a:ext uri="{FF2B5EF4-FFF2-40B4-BE49-F238E27FC236}">
                    <a16:creationId xmlns:a16="http://schemas.microsoft.com/office/drawing/2014/main" id="{EA1BDE9D-5F6D-37F7-8A50-9501F9EFBB0B}"/>
                  </a:ext>
                </a:extLst>
              </p14:cNvPr>
              <p14:cNvContentPartPr/>
              <p14:nvPr/>
            </p14:nvContentPartPr>
            <p14:xfrm>
              <a:off x="840960" y="3917160"/>
              <a:ext cx="5472360" cy="2668320"/>
            </p14:xfrm>
          </p:contentPart>
        </mc:Choice>
        <mc:Fallback xmlns="">
          <p:pic>
            <p:nvPicPr>
              <p:cNvPr id="3" name="墨迹 2">
                <a:extLst>
                  <a:ext uri="{FF2B5EF4-FFF2-40B4-BE49-F238E27FC236}">
                    <a16:creationId xmlns:a16="http://schemas.microsoft.com/office/drawing/2014/main" id="{EA1BDE9D-5F6D-37F7-8A50-9501F9EFBB0B}"/>
                  </a:ext>
                </a:extLst>
              </p:cNvPr>
              <p:cNvPicPr/>
              <p:nvPr/>
            </p:nvPicPr>
            <p:blipFill>
              <a:blip r:embed="rId7"/>
              <a:stretch>
                <a:fillRect/>
              </a:stretch>
            </p:blipFill>
            <p:spPr>
              <a:xfrm>
                <a:off x="831600" y="3907800"/>
                <a:ext cx="5491080" cy="2687040"/>
              </a:xfrm>
              <a:prstGeom prst="rect">
                <a:avLst/>
              </a:prstGeom>
            </p:spPr>
          </p:pic>
        </mc:Fallback>
      </mc:AlternateContent>
    </p:spTree>
    <p:extLst>
      <p:ext uri="{BB962C8B-B14F-4D97-AF65-F5344CB8AC3E}">
        <p14:creationId xmlns:p14="http://schemas.microsoft.com/office/powerpoint/2010/main" val="199789947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8520,&quot;width&quot;:10308}"/>
</p:tagLst>
</file>

<file path=ppt/tags/tag2.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8520,&quot;width&quot;:10308}"/>
</p:tagLst>
</file>

<file path=ppt/tags/tag3.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8520,&quot;width&quot;:10308}"/>
</p:tagLst>
</file>

<file path=ppt/theme/theme1.xml><?xml version="1.0" encoding="utf-8"?>
<a:theme xmlns:a="http://schemas.openxmlformats.org/drawingml/2006/main" name="Office 主题​​">
  <a:themeElements>
    <a:clrScheme name="自定义 8">
      <a:dk1>
        <a:srgbClr val="1D1D1D"/>
      </a:dk1>
      <a:lt1>
        <a:sysClr val="window" lastClr="FFFFFF"/>
      </a:lt1>
      <a:dk2>
        <a:srgbClr val="1D1D1D"/>
      </a:dk2>
      <a:lt2>
        <a:srgbClr val="E7E6E6"/>
      </a:lt2>
      <a:accent1>
        <a:srgbClr val="1D1D1D"/>
      </a:accent1>
      <a:accent2>
        <a:srgbClr val="F44336"/>
      </a:accent2>
      <a:accent3>
        <a:srgbClr val="FF0000"/>
      </a:accent3>
      <a:accent4>
        <a:srgbClr val="C00000"/>
      </a:accent4>
      <a:accent5>
        <a:srgbClr val="FF0000"/>
      </a:accent5>
      <a:accent6>
        <a:srgbClr val="92D050"/>
      </a:accent6>
      <a:hlink>
        <a:srgbClr val="FFFF00"/>
      </a:hlink>
      <a:folHlink>
        <a:srgbClr val="954F72"/>
      </a:folHlink>
    </a:clrScheme>
    <a:fontScheme name="自定义 1">
      <a:majorFont>
        <a:latin typeface="Calibri Light"/>
        <a:ea typeface="微软雅黑 Light"/>
        <a:cs typeface=""/>
      </a:majorFont>
      <a:minorFont>
        <a:latin typeface="Calibri"/>
        <a:ea typeface="微软雅黑 Light"/>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13384</TotalTime>
  <Words>7644</Words>
  <Application>Microsoft Office PowerPoint</Application>
  <PresentationFormat>全屏显示(4:3)</PresentationFormat>
  <Paragraphs>200</Paragraphs>
  <Slides>44</Slides>
  <Notes>2</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44</vt:i4>
      </vt:variant>
    </vt:vector>
  </HeadingPairs>
  <TitlesOfParts>
    <vt:vector size="55" baseType="lpstr">
      <vt:lpstr>NimbusRomNo9L-Regu</vt:lpstr>
      <vt:lpstr>等线</vt:lpstr>
      <vt:lpstr>黑体</vt:lpstr>
      <vt:lpstr>楷体</vt:lpstr>
      <vt:lpstr>微软雅黑</vt:lpstr>
      <vt:lpstr>微软雅黑 Light</vt:lpstr>
      <vt:lpstr>Arial</vt:lpstr>
      <vt:lpstr>Calibri</vt:lpstr>
      <vt:lpstr>Rage Italic</vt:lpstr>
      <vt:lpstr>Times New Roman</vt:lpstr>
      <vt:lpstr>Office 主题​​</vt:lpstr>
      <vt:lpstr>图像处理</vt:lpstr>
      <vt:lpstr>PowerPoint 演示文稿</vt:lpstr>
      <vt:lpstr>3.1 引言</vt:lpstr>
      <vt:lpstr>3.1 引言</vt:lpstr>
      <vt:lpstr>3.2 LGIF模型</vt:lpstr>
      <vt:lpstr>3.2 LGIF模型</vt:lpstr>
      <vt:lpstr>3.2 LGIF模型</vt:lpstr>
      <vt:lpstr>3.3 自动结合局部与全局信息的活动轮廓模型</vt:lpstr>
      <vt:lpstr>3.3 自动结合局部与全局信息的活动轮廓模型</vt:lpstr>
      <vt:lpstr>3.3 自动结合局部与全局信息的活动轮廓模型</vt:lpstr>
      <vt:lpstr>3.3 自动结合局部与全局信息的活动轮廓模型</vt:lpstr>
      <vt:lpstr>3.3 自动结合局部与全局信息的活动轮廓模型</vt:lpstr>
      <vt:lpstr>3.3 自动结合局部与全局信息的活动轮廓模型</vt:lpstr>
      <vt:lpstr>3.3 自动结合局部与全局信息的活动轮廓模型</vt:lpstr>
      <vt:lpstr>3.4 权函数ω</vt:lpstr>
      <vt:lpstr>3.4 权函数ω</vt:lpstr>
      <vt:lpstr>3.4 权函数ω</vt:lpstr>
      <vt:lpstr>3.5 Split Bregman 方法用于极小化新模型</vt:lpstr>
      <vt:lpstr>3.5 Split Bregman 方法用于极小化新模型</vt:lpstr>
      <vt:lpstr>3.5 Split Bregman 方法用于极小化新模型</vt:lpstr>
      <vt:lpstr>3.5 Split Bregman 方法用于极小化新模型</vt:lpstr>
      <vt:lpstr>3.5 Split Bregman 方法用于极小化新模型</vt:lpstr>
      <vt:lpstr>3.5 Split Bregman 方法用于极小化新模型</vt:lpstr>
      <vt:lpstr>3.5 Split Bregman 方法用于极小化新模型</vt:lpstr>
      <vt:lpstr>3.6.1 数值实现</vt:lpstr>
      <vt:lpstr>3.6.1 数值实现</vt:lpstr>
      <vt:lpstr>3.6.1 数值实现</vt:lpstr>
      <vt:lpstr>3.6.2 实验结果</vt:lpstr>
      <vt:lpstr>3.6.2 实验结果</vt:lpstr>
      <vt:lpstr>3.6.2 实验结果</vt:lpstr>
      <vt:lpstr>3.6.2 实验结果</vt:lpstr>
      <vt:lpstr>3.6.2 实验结果</vt:lpstr>
      <vt:lpstr>3.6.2 实验结果</vt:lpstr>
      <vt:lpstr>3.6.2 实验结果</vt:lpstr>
      <vt:lpstr>3.6.2 实验结果</vt:lpstr>
      <vt:lpstr>3.6.2 实验结果</vt:lpstr>
      <vt:lpstr>3.6.2 实验结果</vt:lpstr>
      <vt:lpstr>3.6.2 实验结果</vt:lpstr>
      <vt:lpstr>3.6.2 实验结果</vt:lpstr>
      <vt:lpstr>3.6.2 实验结果</vt:lpstr>
      <vt:lpstr>3.6.2 实验结果</vt:lpstr>
      <vt:lpstr>3.6.2 实验结果</vt:lpstr>
      <vt:lpstr>3.6.2 实验结果</vt:lpstr>
      <vt:lpstr>3.7 本章小结</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ash@ge20.onmicrosoft.com</dc:creator>
  <cp:lastModifiedBy>HITSZ</cp:lastModifiedBy>
  <cp:revision>124</cp:revision>
  <dcterms:created xsi:type="dcterms:W3CDTF">2019-06-04T07:36:01Z</dcterms:created>
  <dcterms:modified xsi:type="dcterms:W3CDTF">2023-06-08T04:16:04Z</dcterms:modified>
</cp:coreProperties>
</file>